
<file path=[Content_Types].xml><?xml version="1.0" encoding="utf-8"?>
<Types xmlns="http://schemas.openxmlformats.org/package/2006/content-types">
  <Default ContentType="image/jpeg" Extension="jpeg"/>
  <Default ContentType="image/png" Extension="png"/>
  <Default ContentType="application/xml" Extension="xml"/>
  <Default ContentType="application/vnd.openxmlformats-package.relationships+xml" Extension="rels"/>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Types>
</file>

<file path=_rels/.rels><?xml version="1.0" encoding="UTF-8" standalone="no" ?>
<Relationships xmlns="http://schemas.openxmlformats.org/package/2006/relationships">
  <Relationship Id="rId1" Target="ppt/presentation.xml" Type="http://schemas.openxmlformats.org/officeDocument/2006/relationships/officeDocument"/>
  <Relationship Id="rId2" Target="docProps/app.xml" Type="http://schemas.openxmlformats.org/officeDocument/2006/relationships/extended-properties"/>
  <Relationship Id="rId3" Target="docProps/core.xml" Type="http://schemas.openxmlformats.org/package/2006/relationships/metadata/core-properties"/>
</Relationships>

</file>

<file path=ppt/presentation.xml><?xml version="1.0" encoding="utf-8"?>
<p:presentation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12192000" cy="6858000"/>
  <p:notesSz cx="6858000" cy="12192000"/>
</p:presentation>
</file>

<file path=ppt/tableStyles.xml><?xml version="1.0" encoding="utf-8"?>
<a:tblStyleLs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def="{5C22544A-7EE6-4342-B048-85BDC9FD1C3A}"/>
</file>

<file path=ppt/_rels/presentation.xml.rels><?xml version="1.0" encoding="UTF-8" standalone="no" ?>
<Relationships xmlns="http://schemas.openxmlformats.org/package/2006/relationships">
  <Relationship Id="rId17" Target="slides/slide15.xml" Type="http://schemas.openxmlformats.org/officeDocument/2006/relationships/slide"/>
  <Relationship Id="rId7" Target="slides/slide5.xml" Type="http://schemas.openxmlformats.org/officeDocument/2006/relationships/slide"/>
  <Relationship Id="rId6" Target="slides/slide4.xml" Type="http://schemas.openxmlformats.org/officeDocument/2006/relationships/slide"/>
  <Relationship Id="rId14" Target="slides/slide12.xml" Type="http://schemas.openxmlformats.org/officeDocument/2006/relationships/slide"/>
  <Relationship Id="rId13" Target="slides/slide11.xml" Type="http://schemas.openxmlformats.org/officeDocument/2006/relationships/slide"/>
  <Relationship Id="rId22" Target="slides/slide20.xml" Type="http://schemas.openxmlformats.org/officeDocument/2006/relationships/slide"/>
  <Relationship Id="rId18" Target="slides/slide16.xml" Type="http://schemas.openxmlformats.org/officeDocument/2006/relationships/slide"/>
  <Relationship Id="rId4" Target="slides/slide2.xml" Type="http://schemas.openxmlformats.org/officeDocument/2006/relationships/slide"/>
  <Relationship Id="rId3" Target="slides/slide1.xml" Type="http://schemas.openxmlformats.org/officeDocument/2006/relationships/slide"/>
  <Relationship Id="rId12" Target="slides/slide10.xml" Type="http://schemas.openxmlformats.org/officeDocument/2006/relationships/slide"/>
  <Relationship Id="rId10" Target="slides/slide8.xml" Type="http://schemas.openxmlformats.org/officeDocument/2006/relationships/slide"/>
  <Relationship Id="rId19" Target="slides/slide17.xml" Type="http://schemas.openxmlformats.org/officeDocument/2006/relationships/slide"/>
  <Relationship Id="rId5" Target="slides/slide3.xml" Type="http://schemas.openxmlformats.org/officeDocument/2006/relationships/slide"/>
  <Relationship Id="rId11" Target="slides/slide9.xml" Type="http://schemas.openxmlformats.org/officeDocument/2006/relationships/slide"/>
  <Relationship Id="rId8" Target="slides/slide6.xml" Type="http://schemas.openxmlformats.org/officeDocument/2006/relationships/slide"/>
  <Relationship Id="rId16" Target="slides/slide14.xml" Type="http://schemas.openxmlformats.org/officeDocument/2006/relationships/slide"/>
  <Relationship Id="rId20" Target="slides/slide18.xml" Type="http://schemas.openxmlformats.org/officeDocument/2006/relationships/slide"/>
  <Relationship Id="rId2" Target="slideMasters/slideMaster1.xml" Type="http://schemas.openxmlformats.org/officeDocument/2006/relationships/slideMaster"/>
  <Relationship Id="rId21" Target="slides/slide19.xml" Type="http://schemas.openxmlformats.org/officeDocument/2006/relationships/slide"/>
  <Relationship Id="rId9" Target="slides/slide7.xml" Type="http://schemas.openxmlformats.org/officeDocument/2006/relationships/slide"/>
  <Relationship Id="rId15" Target="slides/slide13.xml" Type="http://schemas.openxmlformats.org/officeDocument/2006/relationships/slide"/>
  <Relationship Id="rId23" Target="tableStyles.xml" Type="http://schemas.openxmlformats.org/officeDocument/2006/relationships/tableStyles"/>
  <Relationship Id="rId1" Target="theme/theme1.xml" Type="http://schemas.openxmlformats.org/officeDocument/2006/relationships/theme"/>
</Relationships>

</file>

<file path=ppt/slideLayouts/_rels/slideLayout1.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10.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11.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2.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3.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4.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5.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6.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7.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8.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_rels/slideLayout9.xml.rels><?xml version="1.0" encoding="UTF-8" standalone="no" ?>
<Relationships xmlns="http://schemas.openxmlformats.org/package/2006/relationships">
  <Relationship Id="rId1" Target="../slideMasters/slideMaster1.xml" Type="http://schemas.openxmlformats.org/officeDocument/2006/relationships/slideMaster"/>
</Relationships>

</file>

<file path=ppt/slideLayouts/slideLayout1.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itle">
  <p:cSld name="Title">
    <p:spTree>
      <p:nvGrpSpPr>
        <p:cNvPr hidden="false" id="7" name="GroupShape 7"/>
        <p:cNvGrpSpPr/>
        <p:nvPr isPhoto="false"/>
      </p:nvGrpSpPr>
      <p:grpSpPr>
        <a:xfrm flipH="false" flipV="false" rot="0">
          <a:off x="0" y="0"/>
          <a:ext cx="0" cy="0"/>
          <a:chOff x="0" y="0"/>
          <a:chExt cx="0" cy="0"/>
        </a:xfrm>
      </p:grpSpPr>
      <p:sp>
        <p:nvSpPr>
          <p:cNvPr hidden="false" id="8" name="Shape 8"/>
          <p:cNvSpPr txBox="true"/>
          <p:nvPr isPhoto="false">
            <p:ph idx="0" type="title"/>
          </p:nvPr>
        </p:nvSpPr>
        <p:spPr>
          <a:xfrm flipH="false" flipV="false" rot="0">
            <a:off x="1524000" y="1122363"/>
            <a:ext cx="9144000" cy="2387600"/>
          </a:xfrm>
          <a:prstGeom prst="rect">
            <a:avLst/>
          </a:prstGeom>
        </p:spPr>
        <p:txBody>
          <a:bodyPr anchor="b"/>
          <a:lstStyle>
            <a:defPPr/>
            <a:lvl1pPr algn="ctr" lvl="0">
              <a:defRPr sz="6000"/>
            </a:lvl1pPr>
          </a:lstStyle>
          <a:p>
            <a:r>
              <a:t>Образец заголовка</a:t>
            </a:r>
          </a:p>
        </p:txBody>
      </p:sp>
      <p:sp>
        <p:nvSpPr>
          <p:cNvPr hidden="false" id="9" name="Shape 9"/>
          <p:cNvSpPr txBox="true"/>
          <p:nvPr isPhoto="false">
            <p:ph idx="1" type="subTitle"/>
          </p:nvPr>
        </p:nvSpPr>
        <p:spPr>
          <a:xfrm flipH="false" flipV="false" rot="0">
            <a:off x="1524000" y="3602038"/>
            <a:ext cx="9144000" cy="1655762"/>
          </a:xfrm>
          <a:prstGeom prst="rect">
            <a:avLst/>
          </a:prstGeom>
        </p:spPr>
        <p:txBody>
          <a:bodyPr/>
          <a:lstStyle>
            <a:defPPr/>
            <a:lvl1pPr algn="ctr" indent="0" lvl="0" marL="0">
              <a:buNone/>
              <a:defRPr sz="2400"/>
            </a:lvl1pPr>
            <a:lvl2pPr algn="ctr" indent="0" lvl="1" marL="457200">
              <a:buNone/>
              <a:defRPr sz="2000"/>
            </a:lvl2pPr>
            <a:lvl3pPr algn="ctr" indent="0" lvl="2" marL="914400">
              <a:buNone/>
              <a:defRPr sz="1800"/>
            </a:lvl3pPr>
            <a:lvl4pPr algn="ctr" indent="0" lvl="3" marL="1371600">
              <a:buNone/>
              <a:defRPr sz="1600"/>
            </a:lvl4pPr>
            <a:lvl5pPr algn="ctr" indent="0" lvl="4" marL="1828800">
              <a:buNone/>
              <a:defRPr sz="1600"/>
            </a:lvl5pPr>
            <a:lvl6pPr algn="ctr" indent="0" lvl="5" marL="2286000">
              <a:buNone/>
              <a:defRPr sz="1600"/>
            </a:lvl6pPr>
            <a:lvl7pPr algn="ctr" indent="0" lvl="6" marL="2743200">
              <a:buNone/>
              <a:defRPr sz="1600"/>
            </a:lvl7pPr>
            <a:lvl8pPr algn="ctr" indent="0" lvl="7" marL="3200400">
              <a:buNone/>
              <a:defRPr sz="1600"/>
            </a:lvl8pPr>
            <a:lvl9pPr algn="ctr" indent="0" lvl="8" marL="3657600">
              <a:buNone/>
              <a:defRPr sz="1600"/>
            </a:lvl9pPr>
          </a:lstStyle>
          <a:p>
            <a:r>
              <a:t>Образец подзаголовка</a:t>
            </a:r>
          </a:p>
        </p:txBody>
      </p:sp>
      <p:sp>
        <p:nvSpPr>
          <p:cNvPr hidden="false" id="10" name="Shape 10"/>
          <p:cNvSpPr txBox="true"/>
          <p:nvPr isPhoto="false">
            <p:ph idx="10" type="dt"/>
          </p:nvPr>
        </p:nvSpPr>
        <p:spPr>
          <a:prstGeom prst="rect">
            <a:avLst/>
          </a:prstGeom>
        </p:spPr>
        <p:txBody>
          <a:bodyPr/>
          <a:lstStyle>
            <a:defPPr/>
            <a:lvl1pPr lvl="0"/>
          </a:lstStyle>
          <a:p>
            <a:r>
              <a:t>10.04.2024</a:t>
            </a:r>
          </a:p>
        </p:txBody>
      </p:sp>
      <p:sp>
        <p:nvSpPr>
          <p:cNvPr hidden="false" id="11" name="Shape 11"/>
          <p:cNvSpPr txBox="true"/>
          <p:nvPr isPhoto="false">
            <p:ph idx="11" type="ftr"/>
          </p:nvPr>
        </p:nvSpPr>
        <p:spPr>
          <a:prstGeom prst="rect">
            <a:avLst/>
          </a:prstGeom>
        </p:spPr>
        <p:txBody>
          <a:bodyPr/>
          <a:lstStyle>
            <a:defPPr/>
            <a:lvl1pPr lvl="0"/>
          </a:lstStyle>
          <a:p/>
        </p:txBody>
      </p:sp>
      <p:sp>
        <p:nvSpPr>
          <p:cNvPr hidden="false" id="12" name="Shape 12"/>
          <p:cNvSpPr txBox="true"/>
          <p:nvPr isPhoto="false">
            <p:ph idx="12" type="sldNum"/>
          </p:nvPr>
        </p:nvSpPr>
        <p:spPr>
          <a:prstGeom prst="rect">
            <a:avLst/>
          </a:prstGeom>
        </p:spPr>
        <p:txBody>
          <a:bodyPr/>
          <a:lstStyle>
            <a:defPPr/>
            <a:lvl1pPr lvl="0"/>
          </a:lstStyle>
          <a:p>
            <a:fld id="{8D761B82-AB5A-4430-914B-D98094FF4CAB}" type="slidenum">
              <a:t>&lt;#&gt;</a:t>
            </a:fld>
          </a:p>
        </p:txBody>
      </p:sp>
    </p:spTree>
  </p:cSld>
</p:sldLayout>
</file>

<file path=ppt/slideLayouts/slideLayout10.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vertTx">
  <p:cSld name="Title and Vertical Text">
    <p:spTree>
      <p:nvGrpSpPr>
        <p:cNvPr hidden="false" id="70" name="GroupShape 70"/>
        <p:cNvGrpSpPr/>
        <p:nvPr isPhoto="false"/>
      </p:nvGrpSpPr>
      <p:grpSpPr>
        <a:xfrm flipH="false" flipV="false" rot="0">
          <a:off x="0" y="0"/>
          <a:ext cx="0" cy="0"/>
          <a:chOff x="0" y="0"/>
          <a:chExt cx="0" cy="0"/>
        </a:xfrm>
      </p:grpSpPr>
      <p:sp>
        <p:nvSpPr>
          <p:cNvPr hidden="false" id="71" name="Shape 71"/>
          <p:cNvSpPr txBox="true"/>
          <p:nvPr isPhoto="false">
            <p:ph idx="0" type="title"/>
          </p:nvPr>
        </p:nvSpPr>
        <p:spPr>
          <a:prstGeom prst="rect">
            <a:avLst/>
          </a:prstGeom>
        </p:spPr>
        <p:txBody>
          <a:bodyPr/>
          <a:lstStyle>
            <a:defPPr/>
            <a:lvl1pPr lvl="0"/>
          </a:lstStyle>
          <a:p>
            <a:r>
              <a:t>Образец заголовка</a:t>
            </a:r>
          </a:p>
        </p:txBody>
      </p:sp>
      <p:sp>
        <p:nvSpPr>
          <p:cNvPr hidden="false" id="72" name="Shape 72"/>
          <p:cNvSpPr txBox="true"/>
          <p:nvPr isPhoto="false">
            <p:ph idx="1" type="body"/>
          </p:nvPr>
        </p:nvSpPr>
        <p:spPr>
          <a:prstGeom prst="rect">
            <a:avLst/>
          </a:prstGeom>
        </p:spPr>
        <p:txBody>
          <a:bodyPr vert="eaVert"/>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73" name="Shape 73"/>
          <p:cNvSpPr txBox="true"/>
          <p:nvPr isPhoto="false">
            <p:ph idx="10" type="dt"/>
          </p:nvPr>
        </p:nvSpPr>
        <p:spPr>
          <a:prstGeom prst="rect">
            <a:avLst/>
          </a:prstGeom>
        </p:spPr>
        <p:txBody>
          <a:bodyPr/>
          <a:lstStyle>
            <a:defPPr/>
            <a:lvl1pPr lvl="0"/>
          </a:lstStyle>
          <a:p>
            <a:r>
              <a:t>10.04.2024</a:t>
            </a:r>
          </a:p>
        </p:txBody>
      </p:sp>
      <p:sp>
        <p:nvSpPr>
          <p:cNvPr hidden="false" id="74" name="Shape 74"/>
          <p:cNvSpPr txBox="true"/>
          <p:nvPr isPhoto="false">
            <p:ph idx="11" type="ftr"/>
          </p:nvPr>
        </p:nvSpPr>
        <p:spPr>
          <a:prstGeom prst="rect">
            <a:avLst/>
          </a:prstGeom>
        </p:spPr>
        <p:txBody>
          <a:bodyPr/>
          <a:lstStyle>
            <a:defPPr/>
            <a:lvl1pPr lvl="0"/>
          </a:lstStyle>
          <a:p/>
        </p:txBody>
      </p:sp>
      <p:sp>
        <p:nvSpPr>
          <p:cNvPr hidden="false" id="75" name="Shape 75"/>
          <p:cNvSpPr txBox="true"/>
          <p:nvPr isPhoto="false">
            <p:ph idx="12" type="sldNum"/>
          </p:nvPr>
        </p:nvSpPr>
        <p:spPr>
          <a:prstGeom prst="rect">
            <a:avLst/>
          </a:prstGeom>
        </p:spPr>
        <p:txBody>
          <a:bodyPr/>
          <a:lstStyle>
            <a:defPPr/>
            <a:lvl1pPr lvl="0"/>
          </a:lstStyle>
          <a:p>
            <a:fld id="{F2372AEF-3C6D-4DF6-BAAE-B949B957E3FE}" type="slidenum">
              <a:t>&lt;#&gt;</a:t>
            </a:fld>
          </a:p>
        </p:txBody>
      </p:sp>
    </p:spTree>
  </p:cSld>
</p:sldLayout>
</file>

<file path=ppt/slideLayouts/slideLayout11.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vertTitleAndTx">
  <p:cSld name="Vertical Title and Text">
    <p:spTree>
      <p:nvGrpSpPr>
        <p:cNvPr hidden="false" id="44" name="GroupShape 44"/>
        <p:cNvGrpSpPr/>
        <p:nvPr isPhoto="false"/>
      </p:nvGrpSpPr>
      <p:grpSpPr>
        <a:xfrm flipH="false" flipV="false" rot="0">
          <a:off x="0" y="0"/>
          <a:ext cx="0" cy="0"/>
          <a:chOff x="0" y="0"/>
          <a:chExt cx="0" cy="0"/>
        </a:xfrm>
      </p:grpSpPr>
      <p:sp>
        <p:nvSpPr>
          <p:cNvPr hidden="false" id="45" name="Shape 45"/>
          <p:cNvSpPr txBox="true"/>
          <p:nvPr isPhoto="false">
            <p:ph idx="0" type="title"/>
          </p:nvPr>
        </p:nvSpPr>
        <p:spPr>
          <a:xfrm flipH="false" flipV="false" rot="0">
            <a:off x="8724900" y="365125"/>
            <a:ext cx="2628900" cy="5811838"/>
          </a:xfrm>
          <a:prstGeom prst="rect">
            <a:avLst/>
          </a:prstGeom>
        </p:spPr>
        <p:txBody>
          <a:bodyPr vert="eaVert"/>
          <a:lstStyle>
            <a:defPPr/>
            <a:lvl1pPr lvl="0"/>
          </a:lstStyle>
          <a:p>
            <a:r>
              <a:t>Образец заголовка</a:t>
            </a:r>
          </a:p>
        </p:txBody>
      </p:sp>
      <p:sp>
        <p:nvSpPr>
          <p:cNvPr hidden="false" id="46" name="Shape 46"/>
          <p:cNvSpPr txBox="true"/>
          <p:nvPr isPhoto="false">
            <p:ph idx="1" type="body"/>
          </p:nvPr>
        </p:nvSpPr>
        <p:spPr>
          <a:xfrm flipH="false" flipV="false" rot="0">
            <a:off x="838200" y="365125"/>
            <a:ext cx="7734300" cy="5811838"/>
          </a:xfrm>
          <a:prstGeom prst="rect">
            <a:avLst/>
          </a:prstGeom>
        </p:spPr>
        <p:txBody>
          <a:bodyPr vert="eaVert"/>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7" name="Shape 47"/>
          <p:cNvSpPr txBox="true"/>
          <p:nvPr isPhoto="false">
            <p:ph idx="10" type="dt"/>
          </p:nvPr>
        </p:nvSpPr>
        <p:spPr>
          <a:prstGeom prst="rect">
            <a:avLst/>
          </a:prstGeom>
        </p:spPr>
        <p:txBody>
          <a:bodyPr/>
          <a:lstStyle>
            <a:defPPr/>
            <a:lvl1pPr lvl="0"/>
          </a:lstStyle>
          <a:p>
            <a:r>
              <a:t>10.04.2024</a:t>
            </a:r>
          </a:p>
        </p:txBody>
      </p:sp>
      <p:sp>
        <p:nvSpPr>
          <p:cNvPr hidden="false" id="48" name="Shape 48"/>
          <p:cNvSpPr txBox="true"/>
          <p:nvPr isPhoto="false">
            <p:ph idx="11" type="ftr"/>
          </p:nvPr>
        </p:nvSpPr>
        <p:spPr>
          <a:prstGeom prst="rect">
            <a:avLst/>
          </a:prstGeom>
        </p:spPr>
        <p:txBody>
          <a:bodyPr/>
          <a:lstStyle>
            <a:defPPr/>
            <a:lvl1pPr lvl="0"/>
          </a:lstStyle>
          <a:p/>
        </p:txBody>
      </p:sp>
      <p:sp>
        <p:nvSpPr>
          <p:cNvPr hidden="false" id="49" name="Shape 49"/>
          <p:cNvSpPr txBox="true"/>
          <p:nvPr isPhoto="false">
            <p:ph idx="12" type="sldNum"/>
          </p:nvPr>
        </p:nvSpPr>
        <p:spPr>
          <a:prstGeom prst="rect">
            <a:avLst/>
          </a:prstGeom>
        </p:spPr>
        <p:txBody>
          <a:bodyPr/>
          <a:lstStyle>
            <a:defPPr/>
            <a:lvl1pPr lvl="0"/>
          </a:lstStyle>
          <a:p>
            <a:fld id="{37652D0D-221D-4D80-87F8-D9A10C6F25BA}" type="slidenum">
              <a:t>&lt;#&gt;</a:t>
            </a:fld>
          </a:p>
        </p:txBody>
      </p:sp>
    </p:spTree>
  </p:cSld>
</p:sldLayout>
</file>

<file path=ppt/slideLayouts/slideLayout2.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obj">
  <p:cSld name="Title and Content">
    <p:spTree>
      <p:nvGrpSpPr>
        <p:cNvPr hidden="false" id="25" name="GroupShape 25"/>
        <p:cNvGrpSpPr/>
        <p:nvPr isPhoto="false"/>
      </p:nvGrpSpPr>
      <p:grpSpPr>
        <a:xfrm flipH="false" flipV="false" rot="0">
          <a:off x="0" y="0"/>
          <a:ext cx="0" cy="0"/>
          <a:chOff x="0" y="0"/>
          <a:chExt cx="0" cy="0"/>
        </a:xfrm>
      </p:grpSpPr>
      <p:sp>
        <p:nvSpPr>
          <p:cNvPr hidden="false" id="26" name="Shape 26"/>
          <p:cNvSpPr txBox="true"/>
          <p:nvPr isPhoto="false">
            <p:ph idx="0" type="title"/>
          </p:nvPr>
        </p:nvSpPr>
        <p:spPr>
          <a:prstGeom prst="rect">
            <a:avLst/>
          </a:prstGeom>
        </p:spPr>
        <p:txBody>
          <a:bodyPr/>
          <a:lstStyle>
            <a:defPPr/>
            <a:lvl1pPr lvl="0"/>
          </a:lstStyle>
          <a:p>
            <a:r>
              <a:t>Образец заголовка</a:t>
            </a:r>
          </a:p>
        </p:txBody>
      </p:sp>
      <p:sp>
        <p:nvSpPr>
          <p:cNvPr hidden="false" id="27" name="Shape 27"/>
          <p:cNvSpPr txBox="true"/>
          <p:nvPr isPhoto="false">
            <p:ph idx="1" type="body"/>
          </p:nvPr>
        </p:nvSpPr>
        <p:spPr>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28" name="Shape 28"/>
          <p:cNvSpPr txBox="true"/>
          <p:nvPr isPhoto="false">
            <p:ph idx="10" type="dt"/>
          </p:nvPr>
        </p:nvSpPr>
        <p:spPr>
          <a:prstGeom prst="rect">
            <a:avLst/>
          </a:prstGeom>
        </p:spPr>
        <p:txBody>
          <a:bodyPr/>
          <a:lstStyle>
            <a:defPPr/>
            <a:lvl1pPr lvl="0"/>
          </a:lstStyle>
          <a:p>
            <a:r>
              <a:t>10.04.2024</a:t>
            </a:r>
          </a:p>
        </p:txBody>
      </p:sp>
      <p:sp>
        <p:nvSpPr>
          <p:cNvPr hidden="false" id="29" name="Shape 29"/>
          <p:cNvSpPr txBox="true"/>
          <p:nvPr isPhoto="false">
            <p:ph idx="11" type="ftr"/>
          </p:nvPr>
        </p:nvSpPr>
        <p:spPr>
          <a:prstGeom prst="rect">
            <a:avLst/>
          </a:prstGeom>
        </p:spPr>
        <p:txBody>
          <a:bodyPr/>
          <a:lstStyle>
            <a:defPPr/>
            <a:lvl1pPr lvl="0"/>
          </a:lstStyle>
          <a:p/>
        </p:txBody>
      </p:sp>
      <p:sp>
        <p:nvSpPr>
          <p:cNvPr hidden="false" id="30" name="Shape 30"/>
          <p:cNvSpPr txBox="true"/>
          <p:nvPr isPhoto="false">
            <p:ph idx="12" type="sldNum"/>
          </p:nvPr>
        </p:nvSpPr>
        <p:spPr>
          <a:prstGeom prst="rect">
            <a:avLst/>
          </a:prstGeom>
        </p:spPr>
        <p:txBody>
          <a:bodyPr/>
          <a:lstStyle>
            <a:defPPr/>
            <a:lvl1pPr lvl="0"/>
          </a:lstStyle>
          <a:p>
            <a:fld id="{F2CC82EC-D3B2-4159-803C-92A5ED046BCF}" type="slidenum">
              <a:t>&lt;#&gt;</a:t>
            </a:fld>
          </a:p>
        </p:txBody>
      </p:sp>
    </p:spTree>
  </p:cSld>
</p:sldLayout>
</file>

<file path=ppt/slideLayouts/slideLayout3.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secHead">
  <p:cSld name="Title and Subtitle">
    <p:spTree>
      <p:nvGrpSpPr>
        <p:cNvPr hidden="false" id="31" name="GroupShape 31"/>
        <p:cNvGrpSpPr/>
        <p:nvPr isPhoto="false"/>
      </p:nvGrpSpPr>
      <p:grpSpPr>
        <a:xfrm flipH="false" flipV="false" rot="0">
          <a:off x="0" y="0"/>
          <a:ext cx="0" cy="0"/>
          <a:chOff x="0" y="0"/>
          <a:chExt cx="0" cy="0"/>
        </a:xfrm>
      </p:grpSpPr>
      <p:sp>
        <p:nvSpPr>
          <p:cNvPr hidden="false" id="32" name="Shape 32"/>
          <p:cNvSpPr txBox="true"/>
          <p:nvPr isPhoto="false">
            <p:ph idx="0" type="title"/>
          </p:nvPr>
        </p:nvSpPr>
        <p:spPr>
          <a:xfrm flipH="false" flipV="false" rot="0">
            <a:off x="831850" y="1709738"/>
            <a:ext cx="10515600" cy="2852737"/>
          </a:xfrm>
          <a:prstGeom prst="rect">
            <a:avLst/>
          </a:prstGeom>
        </p:spPr>
        <p:txBody>
          <a:bodyPr anchor="b"/>
          <a:lstStyle>
            <a:defPPr/>
            <a:lvl1pPr lvl="0">
              <a:defRPr sz="6000"/>
            </a:lvl1pPr>
          </a:lstStyle>
          <a:p>
            <a:r>
              <a:t>Образец заголовка</a:t>
            </a:r>
          </a:p>
        </p:txBody>
      </p:sp>
      <p:sp>
        <p:nvSpPr>
          <p:cNvPr hidden="false" id="33" name="Shape 33"/>
          <p:cNvSpPr txBox="true"/>
          <p:nvPr isPhoto="false">
            <p:ph idx="1" type="body"/>
          </p:nvPr>
        </p:nvSpPr>
        <p:spPr>
          <a:xfrm flipH="false" flipV="false" rot="0">
            <a:off x="831850" y="4589463"/>
            <a:ext cx="10515600" cy="1500187"/>
          </a:xfrm>
          <a:prstGeom prst="rect">
            <a:avLst/>
          </a:prstGeom>
        </p:spPr>
        <p:txBody>
          <a:bodyPr/>
          <a:lstStyle>
            <a:defPPr/>
            <a:lvl1pPr indent="0" lvl="0" marL="0">
              <a:buNone/>
              <a:defRPr sz="2400">
                <a:solidFill>
                  <a:schemeClr val="tx1">
                    <a:tint val="75000"/>
                  </a:schemeClr>
                </a:solidFill>
              </a:defRPr>
            </a:lvl1pPr>
            <a:lvl2pPr indent="0" lvl="1" marL="457200">
              <a:buNone/>
              <a:defRPr sz="2000">
                <a:solidFill>
                  <a:schemeClr val="tx1">
                    <a:tint val="75000"/>
                  </a:schemeClr>
                </a:solidFill>
              </a:defRPr>
            </a:lvl2pPr>
            <a:lvl3pPr indent="0" lvl="2" marL="914400">
              <a:buNone/>
              <a:defRPr sz="1800">
                <a:solidFill>
                  <a:schemeClr val="tx1">
                    <a:tint val="75000"/>
                  </a:schemeClr>
                </a:solidFill>
              </a:defRPr>
            </a:lvl3pPr>
            <a:lvl4pPr indent="0" lvl="3" marL="1371600">
              <a:buNone/>
              <a:defRPr sz="1600">
                <a:solidFill>
                  <a:schemeClr val="tx1">
                    <a:tint val="75000"/>
                  </a:schemeClr>
                </a:solidFill>
              </a:defRPr>
            </a:lvl4pPr>
            <a:lvl5pPr indent="0" lvl="4" marL="1828800">
              <a:buNone/>
              <a:defRPr sz="1600">
                <a:solidFill>
                  <a:schemeClr val="tx1">
                    <a:tint val="75000"/>
                  </a:schemeClr>
                </a:solidFill>
              </a:defRPr>
            </a:lvl5pPr>
            <a:lvl6pPr indent="0" lvl="5" marL="2286000">
              <a:buNone/>
              <a:defRPr sz="1600">
                <a:solidFill>
                  <a:schemeClr val="tx1">
                    <a:tint val="75000"/>
                  </a:schemeClr>
                </a:solidFill>
              </a:defRPr>
            </a:lvl6pPr>
            <a:lvl7pPr indent="0" lvl="6" marL="2743200">
              <a:buNone/>
              <a:defRPr sz="1600">
                <a:solidFill>
                  <a:schemeClr val="tx1">
                    <a:tint val="75000"/>
                  </a:schemeClr>
                </a:solidFill>
              </a:defRPr>
            </a:lvl7pPr>
            <a:lvl8pPr indent="0" lvl="7" marL="3200400">
              <a:buNone/>
              <a:defRPr sz="1600">
                <a:solidFill>
                  <a:schemeClr val="tx1">
                    <a:tint val="75000"/>
                  </a:schemeClr>
                </a:solidFill>
              </a:defRPr>
            </a:lvl8pPr>
            <a:lvl9pPr indent="0" lvl="8" marL="3657600">
              <a:buNone/>
              <a:defRPr sz="1600">
                <a:solidFill>
                  <a:schemeClr val="tx1">
                    <a:tint val="75000"/>
                  </a:schemeClr>
                </a:solidFill>
              </a:defRPr>
            </a:lvl9pPr>
          </a:lstStyle>
          <a:p>
            <a:pPr lvl="0"/>
            <a:r>
              <a:t>Образец текста</a:t>
            </a:r>
          </a:p>
        </p:txBody>
      </p:sp>
      <p:sp>
        <p:nvSpPr>
          <p:cNvPr hidden="false" id="34" name="Shape 34"/>
          <p:cNvSpPr txBox="true"/>
          <p:nvPr isPhoto="false">
            <p:ph idx="10" type="dt"/>
          </p:nvPr>
        </p:nvSpPr>
        <p:spPr>
          <a:prstGeom prst="rect">
            <a:avLst/>
          </a:prstGeom>
        </p:spPr>
        <p:txBody>
          <a:bodyPr/>
          <a:lstStyle>
            <a:defPPr/>
            <a:lvl1pPr lvl="0"/>
          </a:lstStyle>
          <a:p>
            <a:r>
              <a:t>10.04.2024</a:t>
            </a:r>
          </a:p>
        </p:txBody>
      </p:sp>
      <p:sp>
        <p:nvSpPr>
          <p:cNvPr hidden="false" id="35" name="Shape 35"/>
          <p:cNvSpPr txBox="true"/>
          <p:nvPr isPhoto="false">
            <p:ph idx="11" type="ftr"/>
          </p:nvPr>
        </p:nvSpPr>
        <p:spPr>
          <a:prstGeom prst="rect">
            <a:avLst/>
          </a:prstGeom>
        </p:spPr>
        <p:txBody>
          <a:bodyPr/>
          <a:lstStyle>
            <a:defPPr/>
            <a:lvl1pPr lvl="0"/>
          </a:lstStyle>
          <a:p/>
        </p:txBody>
      </p:sp>
      <p:sp>
        <p:nvSpPr>
          <p:cNvPr hidden="false" id="36" name="Shape 36"/>
          <p:cNvSpPr txBox="true"/>
          <p:nvPr isPhoto="false">
            <p:ph idx="12" type="sldNum"/>
          </p:nvPr>
        </p:nvSpPr>
        <p:spPr>
          <a:prstGeom prst="rect">
            <a:avLst/>
          </a:prstGeom>
        </p:spPr>
        <p:txBody>
          <a:bodyPr/>
          <a:lstStyle>
            <a:defPPr/>
            <a:lvl1pPr lvl="0"/>
          </a:lstStyle>
          <a:p>
            <a:fld id="{E0651A90-AC69-438B-8D8F-2BB0A21A75DC}" type="slidenum">
              <a:t>&lt;#&gt;</a:t>
            </a:fld>
          </a:p>
        </p:txBody>
      </p:sp>
    </p:spTree>
  </p:cSld>
</p:sldLayout>
</file>

<file path=ppt/slideLayouts/slideLayout4.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itleOnly">
  <p:cSld name="Slide Title">
    <p:spTree>
      <p:nvGrpSpPr>
        <p:cNvPr hidden="false" id="20" name="GroupShape 20"/>
        <p:cNvGrpSpPr/>
        <p:nvPr isPhoto="false"/>
      </p:nvGrpSpPr>
      <p:grpSpPr>
        <a:xfrm flipH="false" flipV="false" rot="0">
          <a:off x="0" y="0"/>
          <a:ext cx="0" cy="0"/>
          <a:chOff x="0" y="0"/>
          <a:chExt cx="0" cy="0"/>
        </a:xfrm>
      </p:grpSpPr>
      <p:sp>
        <p:nvSpPr>
          <p:cNvPr hidden="false" id="21" name="Shape 21"/>
          <p:cNvSpPr txBox="true"/>
          <p:nvPr isPhoto="false">
            <p:ph idx="0" type="title"/>
          </p:nvPr>
        </p:nvSpPr>
        <p:spPr>
          <a:prstGeom prst="rect">
            <a:avLst/>
          </a:prstGeom>
        </p:spPr>
        <p:txBody>
          <a:bodyPr/>
          <a:lstStyle>
            <a:defPPr/>
            <a:lvl1pPr lvl="0"/>
          </a:lstStyle>
          <a:p>
            <a:r>
              <a:t>Образец заголовка</a:t>
            </a:r>
          </a:p>
        </p:txBody>
      </p:sp>
      <p:sp>
        <p:nvSpPr>
          <p:cNvPr hidden="false" id="22" name="Shape 22"/>
          <p:cNvSpPr txBox="true"/>
          <p:nvPr isPhoto="false">
            <p:ph idx="10" type="dt"/>
          </p:nvPr>
        </p:nvSpPr>
        <p:spPr>
          <a:prstGeom prst="rect">
            <a:avLst/>
          </a:prstGeom>
        </p:spPr>
        <p:txBody>
          <a:bodyPr/>
          <a:lstStyle>
            <a:defPPr/>
            <a:lvl1pPr lvl="0"/>
          </a:lstStyle>
          <a:p>
            <a:r>
              <a:t>10.04.2024</a:t>
            </a:r>
          </a:p>
        </p:txBody>
      </p:sp>
      <p:sp>
        <p:nvSpPr>
          <p:cNvPr hidden="false" id="23" name="Shape 23"/>
          <p:cNvSpPr txBox="true"/>
          <p:nvPr isPhoto="false">
            <p:ph idx="11" type="ftr"/>
          </p:nvPr>
        </p:nvSpPr>
        <p:spPr>
          <a:prstGeom prst="rect">
            <a:avLst/>
          </a:prstGeom>
        </p:spPr>
        <p:txBody>
          <a:bodyPr/>
          <a:lstStyle>
            <a:defPPr/>
            <a:lvl1pPr lvl="0"/>
          </a:lstStyle>
          <a:p/>
        </p:txBody>
      </p:sp>
      <p:sp>
        <p:nvSpPr>
          <p:cNvPr hidden="false" id="24" name="Shape 24"/>
          <p:cNvSpPr txBox="true"/>
          <p:nvPr isPhoto="false">
            <p:ph idx="12" type="sldNum"/>
          </p:nvPr>
        </p:nvSpPr>
        <p:spPr>
          <a:prstGeom prst="rect">
            <a:avLst/>
          </a:prstGeom>
        </p:spPr>
        <p:txBody>
          <a:bodyPr/>
          <a:lstStyle>
            <a:defPPr/>
            <a:lvl1pPr lvl="0"/>
          </a:lstStyle>
          <a:p>
            <a:fld id="{361BC3BA-49FF-4E7B-BCCE-B967E14A65C6}" type="slidenum">
              <a:t>&lt;#&gt;</a:t>
            </a:fld>
          </a:p>
        </p:txBody>
      </p:sp>
    </p:spTree>
  </p:cSld>
</p:sldLayout>
</file>

<file path=ppt/slideLayouts/slideLayout5.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woObj">
  <p:cSld name="Title and Two Columns">
    <p:spTree>
      <p:nvGrpSpPr>
        <p:cNvPr hidden="false" id="37" name="GroupShape 37"/>
        <p:cNvGrpSpPr/>
        <p:nvPr isPhoto="false"/>
      </p:nvGrpSpPr>
      <p:grpSpPr>
        <a:xfrm flipH="false" flipV="false" rot="0">
          <a:off x="0" y="0"/>
          <a:ext cx="0" cy="0"/>
          <a:chOff x="0" y="0"/>
          <a:chExt cx="0" cy="0"/>
        </a:xfrm>
      </p:grpSpPr>
      <p:sp>
        <p:nvSpPr>
          <p:cNvPr hidden="false" id="38" name="Shape 38"/>
          <p:cNvSpPr txBox="true"/>
          <p:nvPr isPhoto="false">
            <p:ph idx="0" type="title"/>
          </p:nvPr>
        </p:nvSpPr>
        <p:spPr>
          <a:prstGeom prst="rect">
            <a:avLst/>
          </a:prstGeom>
        </p:spPr>
        <p:txBody>
          <a:bodyPr/>
          <a:lstStyle>
            <a:defPPr/>
            <a:lvl1pPr lvl="0"/>
          </a:lstStyle>
          <a:p>
            <a:r>
              <a:t>Образец заголовка</a:t>
            </a:r>
          </a:p>
        </p:txBody>
      </p:sp>
      <p:sp>
        <p:nvSpPr>
          <p:cNvPr hidden="false" id="39" name="Shape 39"/>
          <p:cNvSpPr txBox="true"/>
          <p:nvPr isPhoto="false">
            <p:ph idx="1" type="body"/>
          </p:nvPr>
        </p:nvSpPr>
        <p:spPr>
          <a:xfrm flipH="false" flipV="false" rot="0">
            <a:off x="838200" y="1825625"/>
            <a:ext cx="5181600" cy="4351338"/>
          </a:xfrm>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0" name="Shape 40"/>
          <p:cNvSpPr txBox="true"/>
          <p:nvPr isPhoto="false">
            <p:ph idx="2" type="body"/>
          </p:nvPr>
        </p:nvSpPr>
        <p:spPr>
          <a:xfrm flipH="false" flipV="false" rot="0">
            <a:off x="6172200" y="1825625"/>
            <a:ext cx="5181600" cy="4351338"/>
          </a:xfrm>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1" name="Shape 41"/>
          <p:cNvSpPr txBox="true"/>
          <p:nvPr isPhoto="false">
            <p:ph idx="10" type="dt"/>
          </p:nvPr>
        </p:nvSpPr>
        <p:spPr>
          <a:prstGeom prst="rect">
            <a:avLst/>
          </a:prstGeom>
        </p:spPr>
        <p:txBody>
          <a:bodyPr/>
          <a:lstStyle>
            <a:defPPr/>
            <a:lvl1pPr lvl="0"/>
          </a:lstStyle>
          <a:p>
            <a:r>
              <a:t>10.04.2024</a:t>
            </a:r>
          </a:p>
        </p:txBody>
      </p:sp>
      <p:sp>
        <p:nvSpPr>
          <p:cNvPr hidden="false" id="42" name="Shape 42"/>
          <p:cNvSpPr txBox="true"/>
          <p:nvPr isPhoto="false">
            <p:ph idx="11" type="ftr"/>
          </p:nvPr>
        </p:nvSpPr>
        <p:spPr>
          <a:prstGeom prst="rect">
            <a:avLst/>
          </a:prstGeom>
        </p:spPr>
        <p:txBody>
          <a:bodyPr/>
          <a:lstStyle>
            <a:defPPr/>
            <a:lvl1pPr lvl="0"/>
          </a:lstStyle>
          <a:p/>
        </p:txBody>
      </p:sp>
      <p:sp>
        <p:nvSpPr>
          <p:cNvPr hidden="false" id="43" name="Shape 43"/>
          <p:cNvSpPr txBox="true"/>
          <p:nvPr isPhoto="false">
            <p:ph idx="12" type="sldNum"/>
          </p:nvPr>
        </p:nvSpPr>
        <p:spPr>
          <a:prstGeom prst="rect">
            <a:avLst/>
          </a:prstGeom>
        </p:spPr>
        <p:txBody>
          <a:bodyPr/>
          <a:lstStyle>
            <a:defPPr/>
            <a:lvl1pPr lvl="0"/>
          </a:lstStyle>
          <a:p>
            <a:fld id="{F055A063-24AC-4C88-B40D-4A590C8BAE51}" type="slidenum">
              <a:t>&lt;#&gt;</a:t>
            </a:fld>
          </a:p>
        </p:txBody>
      </p:sp>
    </p:spTree>
  </p:cSld>
</p:sldLayout>
</file>

<file path=ppt/slideLayouts/slideLayout6.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blank">
  <p:cSld name="Blank">
    <p:spTree>
      <p:nvGrpSpPr>
        <p:cNvPr hidden="false" id="66" name="GroupShape 66"/>
        <p:cNvGrpSpPr/>
        <p:nvPr isPhoto="false"/>
      </p:nvGrpSpPr>
      <p:grpSpPr>
        <a:xfrm flipH="false" flipV="false" rot="0">
          <a:off x="0" y="0"/>
          <a:ext cx="0" cy="0"/>
          <a:chOff x="0" y="0"/>
          <a:chExt cx="0" cy="0"/>
        </a:xfrm>
      </p:grpSpPr>
      <p:sp>
        <p:nvSpPr>
          <p:cNvPr hidden="false" id="67" name="Shape 67"/>
          <p:cNvSpPr txBox="true"/>
          <p:nvPr isPhoto="false">
            <p:ph idx="10" type="dt"/>
          </p:nvPr>
        </p:nvSpPr>
        <p:spPr>
          <a:prstGeom prst="rect">
            <a:avLst/>
          </a:prstGeom>
        </p:spPr>
        <p:txBody>
          <a:bodyPr/>
          <a:lstStyle>
            <a:defPPr/>
            <a:lvl1pPr lvl="0"/>
          </a:lstStyle>
          <a:p>
            <a:r>
              <a:t>10.04.2024</a:t>
            </a:r>
          </a:p>
        </p:txBody>
      </p:sp>
      <p:sp>
        <p:nvSpPr>
          <p:cNvPr hidden="false" id="68" name="Shape 68"/>
          <p:cNvSpPr txBox="true"/>
          <p:nvPr isPhoto="false">
            <p:ph idx="11" type="ftr"/>
          </p:nvPr>
        </p:nvSpPr>
        <p:spPr>
          <a:prstGeom prst="rect">
            <a:avLst/>
          </a:prstGeom>
        </p:spPr>
        <p:txBody>
          <a:bodyPr/>
          <a:lstStyle>
            <a:defPPr/>
            <a:lvl1pPr lvl="0"/>
          </a:lstStyle>
          <a:p/>
        </p:txBody>
      </p:sp>
      <p:sp>
        <p:nvSpPr>
          <p:cNvPr hidden="false" id="69" name="Shape 69"/>
          <p:cNvSpPr txBox="true"/>
          <p:nvPr isPhoto="false">
            <p:ph idx="12" type="sldNum"/>
          </p:nvPr>
        </p:nvSpPr>
        <p:spPr>
          <a:prstGeom prst="rect">
            <a:avLst/>
          </a:prstGeom>
        </p:spPr>
        <p:txBody>
          <a:bodyPr/>
          <a:lstStyle>
            <a:defPPr/>
            <a:lvl1pPr lvl="0"/>
          </a:lstStyle>
          <a:p>
            <a:fld id="{8C4ADDEE-5486-48E3-ABBD-C4B2DCAE618D}" type="slidenum">
              <a:t>&lt;#&gt;</a:t>
            </a:fld>
          </a:p>
        </p:txBody>
      </p:sp>
    </p:spTree>
  </p:cSld>
</p:sldLayout>
</file>

<file path=ppt/slideLayouts/slideLayout7.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twoTxTwoObj">
  <p:cSld name="Comparison">
    <p:spTree>
      <p:nvGrpSpPr>
        <p:cNvPr hidden="false" id="50" name="GroupShape 50"/>
        <p:cNvGrpSpPr/>
        <p:nvPr isPhoto="false"/>
      </p:nvGrpSpPr>
      <p:grpSpPr>
        <a:xfrm flipH="false" flipV="false" rot="0">
          <a:off x="0" y="0"/>
          <a:ext cx="0" cy="0"/>
          <a:chOff x="0" y="0"/>
          <a:chExt cx="0" cy="0"/>
        </a:xfrm>
      </p:grpSpPr>
      <p:sp>
        <p:nvSpPr>
          <p:cNvPr hidden="false" id="51" name="Shape 51"/>
          <p:cNvSpPr txBox="true"/>
          <p:nvPr isPhoto="false">
            <p:ph idx="0" type="title"/>
          </p:nvPr>
        </p:nvSpPr>
        <p:spPr>
          <a:xfrm flipH="false" flipV="false" rot="0">
            <a:off x="839788" y="365125"/>
            <a:ext cx="10515600" cy="1325562"/>
          </a:xfrm>
          <a:prstGeom prst="rect">
            <a:avLst/>
          </a:prstGeom>
        </p:spPr>
        <p:txBody>
          <a:bodyPr/>
          <a:lstStyle>
            <a:defPPr/>
            <a:lvl1pPr lvl="0"/>
          </a:lstStyle>
          <a:p>
            <a:r>
              <a:t>Образец заголовка</a:t>
            </a:r>
          </a:p>
        </p:txBody>
      </p:sp>
      <p:sp>
        <p:nvSpPr>
          <p:cNvPr hidden="false" id="52" name="Shape 52"/>
          <p:cNvSpPr txBox="true"/>
          <p:nvPr isPhoto="false">
            <p:ph idx="1" type="body"/>
          </p:nvPr>
        </p:nvSpPr>
        <p:spPr>
          <a:xfrm flipH="false" flipV="false" rot="0">
            <a:off x="839788" y="1681163"/>
            <a:ext cx="5157787" cy="823911"/>
          </a:xfrm>
          <a:prstGeom prst="rect">
            <a:avLst/>
          </a:prstGeom>
        </p:spPr>
        <p:txBody>
          <a:bodyPr anchor="b"/>
          <a:lstStyle>
            <a:defPPr/>
            <a:lvl1pPr indent="0" lvl="0" marL="0">
              <a:buNone/>
              <a:defRPr b="true" sz="2400"/>
            </a:lvl1pPr>
            <a:lvl2pPr indent="0" lvl="1" marL="457200">
              <a:buNone/>
              <a:defRPr b="true" sz="2000"/>
            </a:lvl2pPr>
            <a:lvl3pPr indent="0" lvl="2" marL="914400">
              <a:buNone/>
              <a:defRPr b="true" sz="1800"/>
            </a:lvl3pPr>
            <a:lvl4pPr indent="0" lvl="3" marL="1371600">
              <a:buNone/>
              <a:defRPr b="true" sz="1600"/>
            </a:lvl4pPr>
            <a:lvl5pPr indent="0" lvl="4" marL="1828800">
              <a:buNone/>
              <a:defRPr b="true" sz="1600"/>
            </a:lvl5pPr>
            <a:lvl6pPr indent="0" lvl="5" marL="2286000">
              <a:buNone/>
              <a:defRPr b="true" sz="1600"/>
            </a:lvl6pPr>
            <a:lvl7pPr indent="0" lvl="6" marL="2743200">
              <a:buNone/>
              <a:defRPr b="true" sz="1600"/>
            </a:lvl7pPr>
            <a:lvl8pPr indent="0" lvl="7" marL="3200400">
              <a:buNone/>
              <a:defRPr b="true" sz="1600"/>
            </a:lvl8pPr>
            <a:lvl9pPr indent="0" lvl="8" marL="3657600">
              <a:buNone/>
              <a:defRPr b="true" sz="1600"/>
            </a:lvl9pPr>
          </a:lstStyle>
          <a:p>
            <a:pPr lvl="0"/>
            <a:r>
              <a:t>Образец текста</a:t>
            </a:r>
          </a:p>
        </p:txBody>
      </p:sp>
      <p:sp>
        <p:nvSpPr>
          <p:cNvPr hidden="false" id="53" name="Shape 53"/>
          <p:cNvSpPr txBox="true"/>
          <p:nvPr isPhoto="false">
            <p:ph idx="2" type="body"/>
          </p:nvPr>
        </p:nvSpPr>
        <p:spPr>
          <a:xfrm flipH="false" flipV="false" rot="0">
            <a:off x="839788" y="2505075"/>
            <a:ext cx="5157787" cy="3684588"/>
          </a:xfrm>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54" name="Shape 54"/>
          <p:cNvSpPr txBox="true"/>
          <p:nvPr isPhoto="false">
            <p:ph idx="3" type="body"/>
          </p:nvPr>
        </p:nvSpPr>
        <p:spPr>
          <a:xfrm flipH="false" flipV="false" rot="0">
            <a:off x="6172200" y="1681163"/>
            <a:ext cx="5183187" cy="823911"/>
          </a:xfrm>
          <a:prstGeom prst="rect">
            <a:avLst/>
          </a:prstGeom>
        </p:spPr>
        <p:txBody>
          <a:bodyPr anchor="b"/>
          <a:lstStyle>
            <a:defPPr/>
            <a:lvl1pPr indent="0" lvl="0" marL="0">
              <a:buNone/>
              <a:defRPr b="true" sz="2400"/>
            </a:lvl1pPr>
            <a:lvl2pPr indent="0" lvl="1" marL="457200">
              <a:buNone/>
              <a:defRPr b="true" sz="2000"/>
            </a:lvl2pPr>
            <a:lvl3pPr indent="0" lvl="2" marL="914400">
              <a:buNone/>
              <a:defRPr b="true" sz="1800"/>
            </a:lvl3pPr>
            <a:lvl4pPr indent="0" lvl="3" marL="1371600">
              <a:buNone/>
              <a:defRPr b="true" sz="1600"/>
            </a:lvl4pPr>
            <a:lvl5pPr indent="0" lvl="4" marL="1828800">
              <a:buNone/>
              <a:defRPr b="true" sz="1600"/>
            </a:lvl5pPr>
            <a:lvl6pPr indent="0" lvl="5" marL="2286000">
              <a:buNone/>
              <a:defRPr b="true" sz="1600"/>
            </a:lvl6pPr>
            <a:lvl7pPr indent="0" lvl="6" marL="2743200">
              <a:buNone/>
              <a:defRPr b="true" sz="1600"/>
            </a:lvl7pPr>
            <a:lvl8pPr indent="0" lvl="7" marL="3200400">
              <a:buNone/>
              <a:defRPr b="true" sz="1600"/>
            </a:lvl8pPr>
            <a:lvl9pPr indent="0" lvl="8" marL="3657600">
              <a:buNone/>
              <a:defRPr b="true" sz="1600"/>
            </a:lvl9pPr>
          </a:lstStyle>
          <a:p>
            <a:pPr lvl="0"/>
            <a:r>
              <a:t>Образец текста</a:t>
            </a:r>
          </a:p>
        </p:txBody>
      </p:sp>
      <p:sp>
        <p:nvSpPr>
          <p:cNvPr hidden="false" id="55" name="Shape 55"/>
          <p:cNvSpPr txBox="true"/>
          <p:nvPr isPhoto="false">
            <p:ph idx="4" type="body"/>
          </p:nvPr>
        </p:nvSpPr>
        <p:spPr>
          <a:xfrm flipH="false" flipV="false" rot="0">
            <a:off x="6172200" y="2505075"/>
            <a:ext cx="5183187" cy="3684588"/>
          </a:xfrm>
          <a:prstGeom prst="rect">
            <a:avLst/>
          </a:prstGeom>
        </p:spPr>
        <p:txBody>
          <a:bodyPr/>
          <a:lstStyle>
            <a:defPPr/>
            <a:lvl1pPr lvl="0"/>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56" name="Shape 56"/>
          <p:cNvSpPr txBox="true"/>
          <p:nvPr isPhoto="false">
            <p:ph idx="10" type="dt"/>
          </p:nvPr>
        </p:nvSpPr>
        <p:spPr>
          <a:prstGeom prst="rect">
            <a:avLst/>
          </a:prstGeom>
        </p:spPr>
        <p:txBody>
          <a:bodyPr/>
          <a:lstStyle>
            <a:defPPr/>
            <a:lvl1pPr lvl="0"/>
          </a:lstStyle>
          <a:p>
            <a:r>
              <a:t>10.04.2024</a:t>
            </a:r>
          </a:p>
        </p:txBody>
      </p:sp>
      <p:sp>
        <p:nvSpPr>
          <p:cNvPr hidden="false" id="57" name="Shape 57"/>
          <p:cNvSpPr txBox="true"/>
          <p:nvPr isPhoto="false">
            <p:ph idx="11" type="ftr"/>
          </p:nvPr>
        </p:nvSpPr>
        <p:spPr>
          <a:prstGeom prst="rect">
            <a:avLst/>
          </a:prstGeom>
        </p:spPr>
        <p:txBody>
          <a:bodyPr/>
          <a:lstStyle>
            <a:defPPr/>
            <a:lvl1pPr lvl="0"/>
          </a:lstStyle>
          <a:p/>
        </p:txBody>
      </p:sp>
      <p:sp>
        <p:nvSpPr>
          <p:cNvPr hidden="false" id="58" name="Shape 58"/>
          <p:cNvSpPr txBox="true"/>
          <p:nvPr isPhoto="false">
            <p:ph idx="12" type="sldNum"/>
          </p:nvPr>
        </p:nvSpPr>
        <p:spPr>
          <a:prstGeom prst="rect">
            <a:avLst/>
          </a:prstGeom>
        </p:spPr>
        <p:txBody>
          <a:bodyPr/>
          <a:lstStyle>
            <a:defPPr/>
            <a:lvl1pPr lvl="0"/>
          </a:lstStyle>
          <a:p>
            <a:fld id="{5E8E303E-85A6-4A77-A3B7-6A0945D002AB}" type="slidenum">
              <a:t>&lt;#&gt;</a:t>
            </a:fld>
          </a:p>
        </p:txBody>
      </p:sp>
    </p:spTree>
  </p:cSld>
</p:sldLayout>
</file>

<file path=ppt/slideLayouts/slideLayout8.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objTx">
  <p:cSld name="Title, Text and Object">
    <p:spTree>
      <p:nvGrpSpPr>
        <p:cNvPr hidden="false" id="59" name="GroupShape 59"/>
        <p:cNvGrpSpPr/>
        <p:nvPr isPhoto="false"/>
      </p:nvGrpSpPr>
      <p:grpSpPr>
        <a:xfrm flipH="false" flipV="false" rot="0">
          <a:off x="0" y="0"/>
          <a:ext cx="0" cy="0"/>
          <a:chOff x="0" y="0"/>
          <a:chExt cx="0" cy="0"/>
        </a:xfrm>
      </p:grpSpPr>
      <p:sp>
        <p:nvSpPr>
          <p:cNvPr hidden="false" id="60" name="Shape 60"/>
          <p:cNvSpPr txBox="true"/>
          <p:nvPr isPhoto="false">
            <p:ph idx="0" type="title"/>
          </p:nvPr>
        </p:nvSpPr>
        <p:spPr>
          <a:xfrm flipH="false" flipV="false" rot="0">
            <a:off x="839788" y="457200"/>
            <a:ext cx="3932237" cy="1600200"/>
          </a:xfrm>
          <a:prstGeom prst="rect">
            <a:avLst/>
          </a:prstGeom>
        </p:spPr>
        <p:txBody>
          <a:bodyPr anchor="b"/>
          <a:lstStyle>
            <a:defPPr/>
            <a:lvl1pPr lvl="0">
              <a:defRPr sz="3200"/>
            </a:lvl1pPr>
          </a:lstStyle>
          <a:p>
            <a:r>
              <a:t>Образец заголовка</a:t>
            </a:r>
          </a:p>
        </p:txBody>
      </p:sp>
      <p:sp>
        <p:nvSpPr>
          <p:cNvPr hidden="false" id="61" name="Shape 61"/>
          <p:cNvSpPr txBox="true"/>
          <p:nvPr isPhoto="false">
            <p:ph idx="1" type="body"/>
          </p:nvPr>
        </p:nvSpPr>
        <p:spPr>
          <a:xfrm flipH="false" flipV="false" rot="0">
            <a:off x="5183188" y="987425"/>
            <a:ext cx="6172199" cy="4873625"/>
          </a:xfrm>
          <a:prstGeom prst="rect">
            <a:avLst/>
          </a:prstGeom>
        </p:spPr>
        <p:txBody>
          <a:bodyPr/>
          <a:lstStyle>
            <a:defPPr/>
            <a:lvl1pPr lvl="0">
              <a:defRPr sz="3200"/>
            </a:lvl1pPr>
            <a:lvl2pPr lvl="1">
              <a:defRPr sz="2800"/>
            </a:lvl2pPr>
            <a:lvl3pPr lvl="2">
              <a:defRPr sz="2400"/>
            </a:lvl3pPr>
            <a:lvl4pPr lvl="3">
              <a:defRPr sz="2000"/>
            </a:lvl4pPr>
            <a:lvl5pPr lvl="4">
              <a:defRPr sz="2000"/>
            </a:lvl5pPr>
            <a:lvl6pPr lvl="5">
              <a:defRPr sz="2000"/>
            </a:lvl6pPr>
            <a:lvl7pPr lvl="6">
              <a:defRPr sz="2000"/>
            </a:lvl7pPr>
            <a:lvl8pPr lvl="7">
              <a:defRPr sz="2000"/>
            </a:lvl8pPr>
            <a:lvl9pPr lvl="8">
              <a:defRPr sz="2000"/>
            </a:lvl9pPr>
          </a:lstStyle>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62" name="Shape 62"/>
          <p:cNvSpPr txBox="true"/>
          <p:nvPr isPhoto="false">
            <p:ph idx="2" type="body"/>
          </p:nvPr>
        </p:nvSpPr>
        <p:spPr>
          <a:xfrm flipH="false" flipV="false" rot="0">
            <a:off x="839788" y="2057400"/>
            <a:ext cx="3932237" cy="3811588"/>
          </a:xfrm>
          <a:prstGeom prst="rect">
            <a:avLst/>
          </a:prstGeom>
        </p:spPr>
        <p:txBody>
          <a:bodyPr/>
          <a:lstStyle>
            <a:defPPr/>
            <a:lvl1pPr indent="0" lvl="0" marL="0">
              <a:buNone/>
              <a:defRPr sz="1600"/>
            </a:lvl1pPr>
            <a:lvl2pPr indent="0" lvl="1" marL="457200">
              <a:buNone/>
              <a:defRPr sz="1400"/>
            </a:lvl2pPr>
            <a:lvl3pPr indent="0" lvl="2" marL="914400">
              <a:buNone/>
              <a:defRPr sz="1200"/>
            </a:lvl3pPr>
            <a:lvl4pPr indent="0" lvl="3" marL="1371600">
              <a:buNone/>
              <a:defRPr sz="1000"/>
            </a:lvl4pPr>
            <a:lvl5pPr indent="0" lvl="4" marL="1828800">
              <a:buNone/>
              <a:defRPr sz="1000"/>
            </a:lvl5pPr>
            <a:lvl6pPr indent="0" lvl="5" marL="2286000">
              <a:buNone/>
              <a:defRPr sz="1000"/>
            </a:lvl6pPr>
            <a:lvl7pPr indent="0" lvl="6" marL="2743200">
              <a:buNone/>
              <a:defRPr sz="1000"/>
            </a:lvl7pPr>
            <a:lvl8pPr indent="0" lvl="7" marL="3200400">
              <a:buNone/>
              <a:defRPr sz="1000"/>
            </a:lvl8pPr>
            <a:lvl9pPr indent="0" lvl="8" marL="3657600">
              <a:buNone/>
              <a:defRPr sz="1000"/>
            </a:lvl9pPr>
          </a:lstStyle>
          <a:p>
            <a:pPr lvl="0"/>
            <a:r>
              <a:t>Образец текста</a:t>
            </a:r>
          </a:p>
        </p:txBody>
      </p:sp>
      <p:sp>
        <p:nvSpPr>
          <p:cNvPr hidden="false" id="63" name="Shape 63"/>
          <p:cNvSpPr txBox="true"/>
          <p:nvPr isPhoto="false">
            <p:ph idx="10" type="dt"/>
          </p:nvPr>
        </p:nvSpPr>
        <p:spPr>
          <a:prstGeom prst="rect">
            <a:avLst/>
          </a:prstGeom>
        </p:spPr>
        <p:txBody>
          <a:bodyPr/>
          <a:lstStyle>
            <a:defPPr/>
            <a:lvl1pPr lvl="0"/>
          </a:lstStyle>
          <a:p>
            <a:r>
              <a:t>10.04.2024</a:t>
            </a:r>
          </a:p>
        </p:txBody>
      </p:sp>
      <p:sp>
        <p:nvSpPr>
          <p:cNvPr hidden="false" id="64" name="Shape 64"/>
          <p:cNvSpPr txBox="true"/>
          <p:nvPr isPhoto="false">
            <p:ph idx="11" type="ftr"/>
          </p:nvPr>
        </p:nvSpPr>
        <p:spPr>
          <a:prstGeom prst="rect">
            <a:avLst/>
          </a:prstGeom>
        </p:spPr>
        <p:txBody>
          <a:bodyPr/>
          <a:lstStyle>
            <a:defPPr/>
            <a:lvl1pPr lvl="0"/>
          </a:lstStyle>
          <a:p/>
        </p:txBody>
      </p:sp>
      <p:sp>
        <p:nvSpPr>
          <p:cNvPr hidden="false" id="65" name="Shape 65"/>
          <p:cNvSpPr txBox="true"/>
          <p:nvPr isPhoto="false">
            <p:ph idx="12" type="sldNum"/>
          </p:nvPr>
        </p:nvSpPr>
        <p:spPr>
          <a:prstGeom prst="rect">
            <a:avLst/>
          </a:prstGeom>
        </p:spPr>
        <p:txBody>
          <a:bodyPr/>
          <a:lstStyle>
            <a:defPPr/>
            <a:lvl1pPr lvl="0"/>
          </a:lstStyle>
          <a:p>
            <a:fld id="{99EBDAE4-A2F9-4E51-A7C5-08F16BA57F49}" type="slidenum">
              <a:t>&lt;#&gt;</a:t>
            </a:fld>
          </a:p>
        </p:txBody>
      </p:sp>
    </p:spTree>
  </p:cSld>
</p:sldLayout>
</file>

<file path=ppt/slideLayouts/slideLayout9.xml><?xml version="1.0" encoding="utf-8"?>
<p:sldLayout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MasterSp="true" type="picTx">
  <p:cSld name="Title and Picture">
    <p:spTree>
      <p:nvGrpSpPr>
        <p:cNvPr hidden="false" id="13" name="GroupShape 13"/>
        <p:cNvGrpSpPr/>
        <p:nvPr isPhoto="false"/>
      </p:nvGrpSpPr>
      <p:grpSpPr>
        <a:xfrm flipH="false" flipV="false" rot="0">
          <a:off x="0" y="0"/>
          <a:ext cx="0" cy="0"/>
          <a:chOff x="0" y="0"/>
          <a:chExt cx="0" cy="0"/>
        </a:xfrm>
      </p:grpSpPr>
      <p:sp>
        <p:nvSpPr>
          <p:cNvPr hidden="false" id="14" name="Shape 14"/>
          <p:cNvSpPr txBox="true"/>
          <p:nvPr isPhoto="false">
            <p:ph idx="0" type="title"/>
          </p:nvPr>
        </p:nvSpPr>
        <p:spPr>
          <a:xfrm flipH="false" flipV="false" rot="0">
            <a:off x="839788" y="457200"/>
            <a:ext cx="3932237" cy="1600200"/>
          </a:xfrm>
          <a:prstGeom prst="rect">
            <a:avLst/>
          </a:prstGeom>
        </p:spPr>
        <p:txBody>
          <a:bodyPr anchor="b"/>
          <a:lstStyle>
            <a:defPPr/>
            <a:lvl1pPr lvl="0">
              <a:defRPr sz="3200"/>
            </a:lvl1pPr>
          </a:lstStyle>
          <a:p>
            <a:r>
              <a:t>Образец заголовка</a:t>
            </a:r>
          </a:p>
        </p:txBody>
      </p:sp>
      <p:sp>
        <p:nvSpPr>
          <p:cNvPr hidden="false" id="15" name="Shape 15"/>
          <p:cNvSpPr txBox="true"/>
          <p:nvPr isPhoto="false">
            <p:ph idx="1" type="body"/>
          </p:nvPr>
        </p:nvSpPr>
        <p:spPr>
          <a:xfrm flipH="false" flipV="false" rot="0">
            <a:off x="5183188" y="987425"/>
            <a:ext cx="6172199" cy="4873625"/>
          </a:xfrm>
          <a:prstGeom prst="rect">
            <a:avLst/>
          </a:prstGeom>
        </p:spPr>
        <p:txBody>
          <a:bodyPr/>
          <a:lstStyle>
            <a:defPPr/>
            <a:lvl1pPr indent="0" lvl="0" marL="0">
              <a:buNone/>
              <a:defRPr sz="3200"/>
            </a:lvl1pPr>
            <a:lvl2pPr indent="0" lvl="1" marL="457200">
              <a:buNone/>
              <a:defRPr sz="2800"/>
            </a:lvl2pPr>
            <a:lvl3pPr indent="0" lvl="2" marL="914400">
              <a:buNone/>
              <a:defRPr sz="2400"/>
            </a:lvl3pPr>
            <a:lvl4pPr indent="0" lvl="3" marL="1371600">
              <a:buNone/>
              <a:defRPr sz="2000"/>
            </a:lvl4pPr>
            <a:lvl5pPr indent="0" lvl="4" marL="1828800">
              <a:buNone/>
              <a:defRPr sz="2000"/>
            </a:lvl5pPr>
            <a:lvl6pPr indent="0" lvl="5" marL="2286000">
              <a:buNone/>
              <a:defRPr sz="2000"/>
            </a:lvl6pPr>
            <a:lvl7pPr indent="0" lvl="6" marL="2743200">
              <a:buNone/>
              <a:defRPr sz="2000"/>
            </a:lvl7pPr>
            <a:lvl8pPr indent="0" lvl="7" marL="3200400">
              <a:buNone/>
              <a:defRPr sz="2000"/>
            </a:lvl8pPr>
            <a:lvl9pPr indent="0" lvl="8" marL="3657600">
              <a:buNone/>
              <a:defRPr sz="2000"/>
            </a:lvl9pPr>
          </a:lstStyle>
          <a:p/>
        </p:txBody>
      </p:sp>
      <p:sp>
        <p:nvSpPr>
          <p:cNvPr hidden="false" id="16" name="Shape 16"/>
          <p:cNvSpPr txBox="true"/>
          <p:nvPr isPhoto="false">
            <p:ph idx="2" type="body"/>
          </p:nvPr>
        </p:nvSpPr>
        <p:spPr>
          <a:xfrm flipH="false" flipV="false" rot="0">
            <a:off x="839788" y="2057400"/>
            <a:ext cx="3932237" cy="3811588"/>
          </a:xfrm>
          <a:prstGeom prst="rect">
            <a:avLst/>
          </a:prstGeom>
        </p:spPr>
        <p:txBody>
          <a:bodyPr/>
          <a:lstStyle>
            <a:defPPr/>
            <a:lvl1pPr indent="0" lvl="0" marL="0">
              <a:buNone/>
              <a:defRPr sz="1600"/>
            </a:lvl1pPr>
            <a:lvl2pPr indent="0" lvl="1" marL="457200">
              <a:buNone/>
              <a:defRPr sz="1400"/>
            </a:lvl2pPr>
            <a:lvl3pPr indent="0" lvl="2" marL="914400">
              <a:buNone/>
              <a:defRPr sz="1200"/>
            </a:lvl3pPr>
            <a:lvl4pPr indent="0" lvl="3" marL="1371600">
              <a:buNone/>
              <a:defRPr sz="1000"/>
            </a:lvl4pPr>
            <a:lvl5pPr indent="0" lvl="4" marL="1828800">
              <a:buNone/>
              <a:defRPr sz="1000"/>
            </a:lvl5pPr>
            <a:lvl6pPr indent="0" lvl="5" marL="2286000">
              <a:buNone/>
              <a:defRPr sz="1000"/>
            </a:lvl6pPr>
            <a:lvl7pPr indent="0" lvl="6" marL="2743200">
              <a:buNone/>
              <a:defRPr sz="1000"/>
            </a:lvl7pPr>
            <a:lvl8pPr indent="0" lvl="7" marL="3200400">
              <a:buNone/>
              <a:defRPr sz="1000"/>
            </a:lvl8pPr>
            <a:lvl9pPr indent="0" lvl="8" marL="3657600">
              <a:buNone/>
              <a:defRPr sz="1000"/>
            </a:lvl9pPr>
          </a:lstStyle>
          <a:p>
            <a:pPr lvl="0"/>
            <a:r>
              <a:t>Образец текста</a:t>
            </a:r>
          </a:p>
        </p:txBody>
      </p:sp>
      <p:sp>
        <p:nvSpPr>
          <p:cNvPr hidden="false" id="17" name="Shape 17"/>
          <p:cNvSpPr txBox="true"/>
          <p:nvPr isPhoto="false">
            <p:ph idx="10" type="dt"/>
          </p:nvPr>
        </p:nvSpPr>
        <p:spPr>
          <a:prstGeom prst="rect">
            <a:avLst/>
          </a:prstGeom>
        </p:spPr>
        <p:txBody>
          <a:bodyPr/>
          <a:lstStyle>
            <a:defPPr/>
            <a:lvl1pPr lvl="0"/>
          </a:lstStyle>
          <a:p>
            <a:r>
              <a:t>10.04.2024</a:t>
            </a:r>
          </a:p>
        </p:txBody>
      </p:sp>
      <p:sp>
        <p:nvSpPr>
          <p:cNvPr hidden="false" id="18" name="Shape 18"/>
          <p:cNvSpPr txBox="true"/>
          <p:nvPr isPhoto="false">
            <p:ph idx="11" type="ftr"/>
          </p:nvPr>
        </p:nvSpPr>
        <p:spPr>
          <a:prstGeom prst="rect">
            <a:avLst/>
          </a:prstGeom>
        </p:spPr>
        <p:txBody>
          <a:bodyPr/>
          <a:lstStyle>
            <a:defPPr/>
            <a:lvl1pPr lvl="0"/>
          </a:lstStyle>
          <a:p/>
        </p:txBody>
      </p:sp>
      <p:sp>
        <p:nvSpPr>
          <p:cNvPr hidden="false" id="19" name="Shape 19"/>
          <p:cNvSpPr txBox="true"/>
          <p:nvPr isPhoto="false">
            <p:ph idx="12" type="sldNum"/>
          </p:nvPr>
        </p:nvSpPr>
        <p:spPr>
          <a:prstGeom prst="rect">
            <a:avLst/>
          </a:prstGeom>
        </p:spPr>
        <p:txBody>
          <a:bodyPr/>
          <a:lstStyle>
            <a:defPPr/>
            <a:lvl1pPr lvl="0"/>
          </a:lstStyle>
          <a:p>
            <a:fld id="{AB9D7365-0734-41A7-A5D2-50805F4D7BCC}" type="slidenum">
              <a:t>&lt;#&gt;</a:t>
            </a:fld>
          </a:p>
        </p:txBody>
      </p:sp>
    </p:spTree>
  </p:cSld>
</p:sldLayout>
</file>

<file path=ppt/slideMasters/_rels/slideMaster1.xml.rels><?xml version="1.0" encoding="UTF-8" standalone="no" ?>
<Relationships xmlns="http://schemas.openxmlformats.org/package/2006/relationships">
  <Relationship Id="rId6" Target="../slideLayouts/slideLayout5.xml" Type="http://schemas.openxmlformats.org/officeDocument/2006/relationships/slideLayout"/>
  <Relationship Id="rId1" Target="../theme/theme1.xml" Type="http://schemas.openxmlformats.org/officeDocument/2006/relationships/theme"/>
  <Relationship Id="rId12" Target="../slideLayouts/slideLayout11.xml" Type="http://schemas.openxmlformats.org/officeDocument/2006/relationships/slideLayout"/>
  <Relationship Id="rId10" Target="../slideLayouts/slideLayout9.xml" Type="http://schemas.openxmlformats.org/officeDocument/2006/relationships/slideLayout"/>
  <Relationship Id="rId2" Target="../slideLayouts/slideLayout1.xml" Type="http://schemas.openxmlformats.org/officeDocument/2006/relationships/slideLayout"/>
  <Relationship Id="rId3" Target="../slideLayouts/slideLayout2.xml" Type="http://schemas.openxmlformats.org/officeDocument/2006/relationships/slideLayout"/>
  <Relationship Id="rId8" Target="../slideLayouts/slideLayout7.xml" Type="http://schemas.openxmlformats.org/officeDocument/2006/relationships/slideLayout"/>
  <Relationship Id="rId4" Target="../slideLayouts/slideLayout3.xml" Type="http://schemas.openxmlformats.org/officeDocument/2006/relationships/slideLayout"/>
  <Relationship Id="rId11" Target="../slideLayouts/slideLayout10.xml" Type="http://schemas.openxmlformats.org/officeDocument/2006/relationships/slideLayout"/>
  <Relationship Id="rId9" Target="../slideLayouts/slideLayout8.xml" Type="http://schemas.openxmlformats.org/officeDocument/2006/relationships/slideLayout"/>
  <Relationship Id="rId7" Target="../slideLayouts/slideLayout6.xml" Type="http://schemas.openxmlformats.org/officeDocument/2006/relationships/slideLayout"/>
  <Relationship Id="rId5" Target="../slideLayouts/slideLayout4.xml" Type="http://schemas.openxmlformats.org/officeDocument/2006/relationships/slideLayout"/>
</Relationships>

</file>

<file path=ppt/slideMasters/slideMaster1.xml><?xml version="1.0" encoding="utf-8"?>
<p:sldMaster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p:cSld name="">
    <p:bg>
      <p:bgRef idx="1001">
        <a:schemeClr val="bg1"/>
      </p:bgRef>
    </p:bg>
    <p:spTree>
      <p:nvGrpSpPr>
        <p:cNvPr hidden="false" id="1" name="GroupShape 1"/>
        <p:cNvGrpSpPr/>
        <p:nvPr isPhoto="false"/>
      </p:nvGrpSpPr>
      <p:grpSpPr>
        <a:xfrm flipH="false" flipV="false" rot="0">
          <a:off x="0" y="0"/>
          <a:ext cx="0" cy="0"/>
          <a:chOff x="0" y="0"/>
          <a:chExt cx="0" cy="0"/>
        </a:xfrm>
      </p:grpSpPr>
      <p:sp>
        <p:nvSpPr>
          <p:cNvPr hidden="false" id="2" name="Shape 2"/>
          <p:cNvSpPr txBox="true"/>
          <p:nvPr isPhoto="false">
            <p:ph idx="0" type="title"/>
          </p:nvPr>
        </p:nvSpPr>
        <p:spPr>
          <a:xfrm flipH="false" flipV="false" rot="0">
            <a:off x="838200" y="365125"/>
            <a:ext cx="10515600" cy="1325562"/>
          </a:xfrm>
          <a:prstGeom prst="rect">
            <a:avLst/>
          </a:prstGeom>
        </p:spPr>
        <p:txBody>
          <a:bodyPr anchor="ctr" bIns="45720" lIns="91440" rIns="91440" tIns="45720" vert="horz">
            <a:normAutofit fontScale="100%" lnSpcReduction="0%"/>
          </a:bodyPr>
          <a:p>
            <a:r>
              <a:t>Образец заголовка</a:t>
            </a:r>
          </a:p>
        </p:txBody>
      </p:sp>
      <p:sp>
        <p:nvSpPr>
          <p:cNvPr hidden="false" id="3" name="Shape 3"/>
          <p:cNvSpPr txBox="true"/>
          <p:nvPr isPhoto="false">
            <p:ph idx="1" type="body"/>
          </p:nvPr>
        </p:nvSpPr>
        <p:spPr>
          <a:xfrm flipH="false" flipV="false" rot="0">
            <a:off x="838200" y="1825625"/>
            <a:ext cx="10515600" cy="4351338"/>
          </a:xfrm>
          <a:prstGeom prst="rect">
            <a:avLst/>
          </a:prstGeom>
        </p:spPr>
        <p:txBody>
          <a:bodyPr bIns="45720" lIns="91440" rIns="91440" tIns="45720" vert="horz">
            <a:normAutofit fontScale="100%" lnSpcReduction="0%"/>
          </a:bodyPr>
          <a:p>
            <a:pPr lvl="0"/>
            <a:r>
              <a:t>Образец текста</a:t>
            </a:r>
          </a:p>
          <a:p>
            <a:pPr lvl="1"/>
            <a:r>
              <a:t>Второй уровень</a:t>
            </a:r>
          </a:p>
          <a:p>
            <a:pPr lvl="2"/>
            <a:r>
              <a:t>Третий уровень</a:t>
            </a:r>
          </a:p>
          <a:p>
            <a:pPr lvl="3"/>
            <a:r>
              <a:t>Четвертый уровень</a:t>
            </a:r>
          </a:p>
          <a:p>
            <a:pPr lvl="4"/>
            <a:r>
              <a:t>Пятый уровень</a:t>
            </a:r>
          </a:p>
        </p:txBody>
      </p:sp>
      <p:sp>
        <p:nvSpPr>
          <p:cNvPr hidden="false" id="4" name="Shape 4"/>
          <p:cNvSpPr txBox="true"/>
          <p:nvPr isPhoto="false">
            <p:ph idx="2" type="dt"/>
          </p:nvPr>
        </p:nvSpPr>
        <p:spPr>
          <a:xfrm flipH="false" flipV="false" rot="0">
            <a:off x="838200" y="6356350"/>
            <a:ext cx="2743200" cy="365125"/>
          </a:xfrm>
          <a:prstGeom prst="rect">
            <a:avLst/>
          </a:prstGeom>
        </p:spPr>
        <p:txBody>
          <a:bodyPr anchor="ctr" bIns="45720" lIns="91440" rIns="91440" tIns="45720" vert="horz"/>
          <a:lstStyle>
            <a:defPPr/>
            <a:lvl1pPr algn="l"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a:r>
              <a:t>10.04.2024</a:t>
            </a:r>
          </a:p>
        </p:txBody>
      </p:sp>
      <p:sp>
        <p:nvSpPr>
          <p:cNvPr hidden="false" id="5" name="Shape 5"/>
          <p:cNvSpPr txBox="true"/>
          <p:nvPr isPhoto="false">
            <p:ph idx="3" type="ftr"/>
          </p:nvPr>
        </p:nvSpPr>
        <p:spPr>
          <a:xfrm flipH="false" flipV="false" rot="0">
            <a:off x="4038600" y="6356350"/>
            <a:ext cx="4114800" cy="365125"/>
          </a:xfrm>
          <a:prstGeom prst="rect">
            <a:avLst/>
          </a:prstGeom>
        </p:spPr>
        <p:txBody>
          <a:bodyPr anchor="ctr" bIns="45720" lIns="91440" rIns="91440" tIns="45720" vert="horz"/>
          <a:lstStyle>
            <a:defPPr/>
            <a:lvl1pPr algn="ctr"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p:txBody>
      </p:sp>
      <p:sp>
        <p:nvSpPr>
          <p:cNvPr hidden="false" id="6" name="Shape 6"/>
          <p:cNvSpPr txBox="true"/>
          <p:nvPr isPhoto="false">
            <p:ph idx="4" type="sldNum"/>
          </p:nvPr>
        </p:nvSpPr>
        <p:spPr>
          <a:xfrm flipH="false" flipV="false" rot="0">
            <a:off x="8610600" y="6356350"/>
            <a:ext cx="2743200" cy="365125"/>
          </a:xfrm>
          <a:prstGeom prst="rect">
            <a:avLst/>
          </a:prstGeom>
        </p:spPr>
        <p:txBody>
          <a:bodyPr anchor="ctr" bIns="45720" lIns="91440" rIns="91440" tIns="45720" vert="horz"/>
          <a:lstStyle>
            <a:defPPr/>
            <a:lvl1pPr algn="r" indent="0" lvl="0" marL="0">
              <a:defRPr sz="1200">
                <a:solidFill>
                  <a:schemeClr val="tx1">
                    <a:tint val="75000"/>
                  </a:schemeClr>
                </a:solidFill>
                <a:latin typeface="+mn-lt"/>
                <a:ea typeface="+mn-ea"/>
                <a:cs typeface="+mn-cs"/>
              </a:defRPr>
            </a:lvl1pPr>
            <a:lvl2pPr algn="l" indent="0" lvl="1" marL="457200">
              <a:defRPr sz="1800">
                <a:solidFill>
                  <a:schemeClr val="tx1"/>
                </a:solidFill>
                <a:latin typeface="+mn-lt"/>
                <a:ea typeface="+mn-ea"/>
                <a:cs typeface="+mn-cs"/>
              </a:defRPr>
            </a:lvl2pPr>
            <a:lvl3pPr algn="l" indent="0" lvl="2" marL="914400">
              <a:defRPr sz="1800">
                <a:solidFill>
                  <a:schemeClr val="tx1"/>
                </a:solidFill>
                <a:latin typeface="+mn-lt"/>
                <a:ea typeface="+mn-ea"/>
                <a:cs typeface="+mn-cs"/>
              </a:defRPr>
            </a:lvl3pPr>
            <a:lvl4pPr algn="l" indent="0" lvl="3" marL="1371600">
              <a:defRPr sz="1800">
                <a:solidFill>
                  <a:schemeClr val="tx1"/>
                </a:solidFill>
                <a:latin typeface="+mn-lt"/>
                <a:ea typeface="+mn-ea"/>
                <a:cs typeface="+mn-cs"/>
              </a:defRPr>
            </a:lvl4pPr>
            <a:lvl5pPr algn="l" indent="0" lvl="4" marL="1828800">
              <a:defRPr sz="1800">
                <a:solidFill>
                  <a:schemeClr val="tx1"/>
                </a:solidFill>
                <a:latin typeface="+mn-lt"/>
                <a:ea typeface="+mn-ea"/>
                <a:cs typeface="+mn-cs"/>
              </a:defRPr>
            </a:lvl5pPr>
            <a:lvl6pPr algn="l" indent="0" lvl="5" marL="2286000">
              <a:defRPr sz="1800">
                <a:solidFill>
                  <a:schemeClr val="tx1"/>
                </a:solidFill>
                <a:latin typeface="+mn-lt"/>
                <a:ea typeface="+mn-ea"/>
                <a:cs typeface="+mn-cs"/>
              </a:defRPr>
            </a:lvl6pPr>
            <a:lvl7pPr algn="l" indent="0" lvl="6" marL="2743200">
              <a:defRPr sz="1800">
                <a:solidFill>
                  <a:schemeClr val="tx1"/>
                </a:solidFill>
                <a:latin typeface="+mn-lt"/>
                <a:ea typeface="+mn-ea"/>
                <a:cs typeface="+mn-cs"/>
              </a:defRPr>
            </a:lvl7pPr>
            <a:lvl8pPr algn="l" indent="0" lvl="7" marL="3200400">
              <a:defRPr sz="1800">
                <a:solidFill>
                  <a:schemeClr val="tx1"/>
                </a:solidFill>
                <a:latin typeface="+mn-lt"/>
                <a:ea typeface="+mn-ea"/>
                <a:cs typeface="+mn-cs"/>
              </a:defRPr>
            </a:lvl8pPr>
            <a:lvl9pPr algn="l" indent="0" lvl="8" marL="3657600">
              <a:defRPr sz="1800">
                <a:solidFill>
                  <a:schemeClr val="tx1"/>
                </a:solidFill>
                <a:latin typeface="+mn-lt"/>
                <a:ea typeface="+mn-ea"/>
                <a:cs typeface="+mn-cs"/>
              </a:defRPr>
            </a:lvl9pPr>
          </a:lstStyle>
          <a:p>
            <a:fld id="{496F00FA-7F1F-4F2D-934D-64A289684021}" type="slidenum">
              <a:t>&lt;#&gt;</a:t>
            </a:fld>
          </a:p>
        </p:txBody>
      </p:sp>
    </p:spTree>
  </p:cSld>
  <p:clrMap accent1="accent1" accent2="accent2" accent3="accent3" accent4="accent4" accent5="accent5" accent6="accent6" bg1="lt1" bg2="lt2" folHlink="folHlink" hlink="hlink" tx1="dk1" tx2="dk2"/>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defPPr/>
      <a:lvl1pPr algn="l" lvl="0">
        <a:lnSpc>
          <a:spcPct val="90000"/>
        </a:lnSpc>
        <a:buNone/>
        <a:defRPr sz="4400">
          <a:solidFill>
            <a:schemeClr val="tx1"/>
          </a:solidFill>
          <a:latin typeface="+mj-lt"/>
          <a:ea typeface="+mj-ea"/>
          <a:cs typeface="+mj-cs"/>
        </a:defRPr>
      </a:lvl1pPr>
    </p:titleStyle>
    <p:bodyStyle>
      <a:defPPr/>
      <a:lvl1pPr algn="l" indent="-228600" lvl="0" marL="228600">
        <a:lnSpc>
          <a:spcPct val="90000"/>
        </a:lnSpc>
        <a:spcBef>
          <a:spcPts val="1000"/>
        </a:spcBef>
        <a:buFont typeface="Arial"/>
        <a:buChar char="•"/>
        <a:defRPr sz="2800">
          <a:solidFill>
            <a:schemeClr val="tx1"/>
          </a:solidFill>
          <a:latin typeface="+mn-lt"/>
          <a:ea typeface="+mn-ea"/>
          <a:cs typeface="+mn-cs"/>
        </a:defRPr>
      </a:lvl1pPr>
      <a:lvl2pPr algn="l" indent="-228600" lvl="1" marL="685800">
        <a:lnSpc>
          <a:spcPct val="90000"/>
        </a:lnSpc>
        <a:spcBef>
          <a:spcPts val="500"/>
        </a:spcBef>
        <a:buFont typeface="Arial"/>
        <a:buChar char="•"/>
        <a:defRPr sz="2400">
          <a:solidFill>
            <a:schemeClr val="tx1"/>
          </a:solidFill>
          <a:latin typeface="+mn-lt"/>
          <a:ea typeface="+mn-ea"/>
          <a:cs typeface="+mn-cs"/>
        </a:defRPr>
      </a:lvl2pPr>
      <a:lvl3pPr algn="l" indent="-228600" lvl="2" marL="1143000">
        <a:lnSpc>
          <a:spcPct val="90000"/>
        </a:lnSpc>
        <a:spcBef>
          <a:spcPts val="500"/>
        </a:spcBef>
        <a:buFont typeface="Arial"/>
        <a:buChar char="•"/>
        <a:defRPr sz="2000">
          <a:solidFill>
            <a:schemeClr val="tx1"/>
          </a:solidFill>
          <a:latin typeface="+mn-lt"/>
          <a:ea typeface="+mn-ea"/>
          <a:cs typeface="+mn-cs"/>
        </a:defRPr>
      </a:lvl3pPr>
      <a:lvl4pPr algn="l" indent="-228600" lvl="3" marL="1600200">
        <a:lnSpc>
          <a:spcPct val="90000"/>
        </a:lnSpc>
        <a:spcBef>
          <a:spcPts val="500"/>
        </a:spcBef>
        <a:buFont typeface="Arial"/>
        <a:buChar char="•"/>
        <a:defRPr sz="1800">
          <a:solidFill>
            <a:schemeClr val="tx1"/>
          </a:solidFill>
          <a:latin typeface="+mn-lt"/>
          <a:ea typeface="+mn-ea"/>
          <a:cs typeface="+mn-cs"/>
        </a:defRPr>
      </a:lvl4pPr>
      <a:lvl5pPr algn="l" indent="-228600" lvl="4" marL="2057400">
        <a:lnSpc>
          <a:spcPct val="90000"/>
        </a:lnSpc>
        <a:spcBef>
          <a:spcPts val="500"/>
        </a:spcBef>
        <a:buFont typeface="Arial"/>
        <a:buChar char="•"/>
        <a:defRPr sz="1800">
          <a:solidFill>
            <a:schemeClr val="tx1"/>
          </a:solidFill>
          <a:latin typeface="+mn-lt"/>
          <a:ea typeface="+mn-ea"/>
          <a:cs typeface="+mn-cs"/>
        </a:defRPr>
      </a:lvl5pPr>
      <a:lvl6pPr algn="l" indent="-228600" lvl="5" marL="2514600">
        <a:lnSpc>
          <a:spcPct val="90000"/>
        </a:lnSpc>
        <a:spcBef>
          <a:spcPts val="500"/>
        </a:spcBef>
        <a:buFont typeface="Arial"/>
        <a:buChar char="•"/>
        <a:defRPr sz="1800">
          <a:solidFill>
            <a:schemeClr val="tx1"/>
          </a:solidFill>
          <a:latin typeface="+mn-lt"/>
          <a:ea typeface="+mn-ea"/>
          <a:cs typeface="+mn-cs"/>
        </a:defRPr>
      </a:lvl6pPr>
      <a:lvl7pPr algn="l" indent="-228600" lvl="6" marL="2971800">
        <a:lnSpc>
          <a:spcPct val="90000"/>
        </a:lnSpc>
        <a:spcBef>
          <a:spcPts val="500"/>
        </a:spcBef>
        <a:buFont typeface="Arial"/>
        <a:buChar char="•"/>
        <a:defRPr sz="1800">
          <a:solidFill>
            <a:schemeClr val="tx1"/>
          </a:solidFill>
          <a:latin typeface="+mn-lt"/>
          <a:ea typeface="+mn-ea"/>
          <a:cs typeface="+mn-cs"/>
        </a:defRPr>
      </a:lvl7pPr>
      <a:lvl8pPr algn="l" indent="-228600" lvl="7" marL="3429000">
        <a:lnSpc>
          <a:spcPct val="90000"/>
        </a:lnSpc>
        <a:spcBef>
          <a:spcPts val="500"/>
        </a:spcBef>
        <a:buFont typeface="Arial"/>
        <a:buChar char="•"/>
        <a:defRPr sz="1800">
          <a:solidFill>
            <a:schemeClr val="tx1"/>
          </a:solidFill>
          <a:latin typeface="+mn-lt"/>
          <a:ea typeface="+mn-ea"/>
          <a:cs typeface="+mn-cs"/>
        </a:defRPr>
      </a:lvl8pPr>
      <a:lvl9pPr algn="l" indent="-228600" lvl="8" marL="3886200">
        <a:lnSpc>
          <a:spcPct val="90000"/>
        </a:lnSpc>
        <a:spcBef>
          <a:spcPts val="500"/>
        </a:spcBef>
        <a:buFont typeface="Arial"/>
        <a:buChar char="•"/>
        <a:defRPr sz="1800">
          <a:solidFill>
            <a:schemeClr val="tx1"/>
          </a:solidFill>
          <a:latin typeface="+mn-lt"/>
          <a:ea typeface="+mn-ea"/>
          <a:cs typeface="+mn-cs"/>
        </a:defRPr>
      </a:lvl9pPr>
    </p:bodyStyle>
    <p:otherStyle>
      <a:defPPr/>
      <a:lvl1pPr algn="l" indent="0" lvl="0" marL="0">
        <a:defRPr sz="1800">
          <a:latin typeface="+mn-lt"/>
          <a:ea typeface="+mn-ea"/>
          <a:cs typeface="+mn-cs"/>
        </a:defRPr>
      </a:lvl1pPr>
      <a:lvl2pPr algn="l" indent="0" lvl="1" marL="457200">
        <a:defRPr sz="1800">
          <a:latin typeface="+mn-lt"/>
          <a:ea typeface="+mn-ea"/>
          <a:cs typeface="+mn-cs"/>
        </a:defRPr>
      </a:lvl2pPr>
      <a:lvl3pPr algn="l" indent="0" lvl="2" marL="914400">
        <a:defRPr sz="1800">
          <a:latin typeface="+mn-lt"/>
          <a:ea typeface="+mn-ea"/>
          <a:cs typeface="+mn-cs"/>
        </a:defRPr>
      </a:lvl3pPr>
      <a:lvl4pPr algn="l" indent="0" lvl="3" marL="1371600">
        <a:defRPr sz="1800">
          <a:latin typeface="+mn-lt"/>
          <a:ea typeface="+mn-ea"/>
          <a:cs typeface="+mn-cs"/>
        </a:defRPr>
      </a:lvl4pPr>
      <a:lvl5pPr algn="l" indent="0" lvl="4" marL="1828800">
        <a:defRPr sz="1800">
          <a:latin typeface="+mn-lt"/>
          <a:ea typeface="+mn-ea"/>
          <a:cs typeface="+mn-cs"/>
        </a:defRPr>
      </a:lvl5pPr>
      <a:lvl6pPr algn="l" indent="0" lvl="5" marL="2286000">
        <a:defRPr sz="1800">
          <a:latin typeface="+mn-lt"/>
          <a:ea typeface="+mn-ea"/>
          <a:cs typeface="+mn-cs"/>
        </a:defRPr>
      </a:lvl6pPr>
      <a:lvl7pPr algn="l" indent="0" lvl="6" marL="2743200">
        <a:defRPr sz="1800">
          <a:latin typeface="+mn-lt"/>
          <a:ea typeface="+mn-ea"/>
          <a:cs typeface="+mn-cs"/>
        </a:defRPr>
      </a:lvl7pPr>
      <a:lvl8pPr algn="l" indent="0" lvl="7" marL="3200400">
        <a:defRPr sz="1800">
          <a:latin typeface="+mn-lt"/>
          <a:ea typeface="+mn-ea"/>
          <a:cs typeface="+mn-cs"/>
        </a:defRPr>
      </a:lvl8pPr>
      <a:lvl9pPr algn="l" indent="0" lvl="8" marL="3657600">
        <a:defRPr sz="1800">
          <a:latin typeface="+mn-lt"/>
          <a:ea typeface="+mn-ea"/>
          <a:cs typeface="+mn-cs"/>
        </a:defRPr>
      </a:lvl9pPr>
    </p:otherStyle>
  </p:txStyles>
</p:sldMaster>
</file>

<file path=ppt/slides/_rels/slide1.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10.xml.rels><?xml version="1.0" encoding="UTF-8" standalone="no" ?>
<Relationships xmlns="http://schemas.openxmlformats.org/package/2006/relationships">
  <Relationship Id="rId1" Target="../media/1.jpeg" Type="http://schemas.openxmlformats.org/officeDocument/2006/relationships/image"/>
  <Relationship Id="rId2" Target="../media/9.jpeg" Type="http://schemas.openxmlformats.org/officeDocument/2006/relationships/image"/>
  <Relationship Id="rId3" Target="../slideLayouts/slideLayout6.xml" Type="http://schemas.openxmlformats.org/officeDocument/2006/relationships/slideLayout"/>
</Relationships>

</file>

<file path=ppt/slides/_rels/slide11.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12.xml.rels><?xml version="1.0" encoding="UTF-8" standalone="no" ?>
<Relationships xmlns="http://schemas.openxmlformats.org/package/2006/relationships">
  <Relationship Id="rId1" Target="../media/1.jpeg" Type="http://schemas.openxmlformats.org/officeDocument/2006/relationships/image"/>
  <Relationship Id="rId2" Target="../media/10.jpeg" Type="http://schemas.openxmlformats.org/officeDocument/2006/relationships/image"/>
  <Relationship Id="rId3" Target="../media/5.png" Type="http://schemas.openxmlformats.org/officeDocument/2006/relationships/image"/>
  <Relationship Id="rId4" Target="../slideLayouts/slideLayout6.xml" Type="http://schemas.openxmlformats.org/officeDocument/2006/relationships/slideLayout"/>
</Relationships>

</file>

<file path=ppt/slides/_rels/slide13.xml.rels><?xml version="1.0" encoding="UTF-8" standalone="no" ?>
<Relationships xmlns="http://schemas.openxmlformats.org/package/2006/relationships">
  <Relationship Id="rId1" Target="../media/1.jpeg" Type="http://schemas.openxmlformats.org/officeDocument/2006/relationships/image"/>
  <Relationship Id="rId2" Target="../media/11.jpeg" Type="http://schemas.openxmlformats.org/officeDocument/2006/relationships/image"/>
  <Relationship Id="rId3" Target="../media/5.png" Type="http://schemas.openxmlformats.org/officeDocument/2006/relationships/image"/>
  <Relationship Id="rId4" Target="../slideLayouts/slideLayout6.xml" Type="http://schemas.openxmlformats.org/officeDocument/2006/relationships/slideLayout"/>
</Relationships>

</file>

<file path=ppt/slides/_rels/slide14.xml.rels><?xml version="1.0" encoding="UTF-8" standalone="no" ?>
<Relationships xmlns="http://schemas.openxmlformats.org/package/2006/relationships">
  <Relationship Id="rId1" Target="../media/1.jpeg" Type="http://schemas.openxmlformats.org/officeDocument/2006/relationships/image"/>
  <Relationship Id="rId2" Target="../media/12.jpeg" Type="http://schemas.openxmlformats.org/officeDocument/2006/relationships/image"/>
  <Relationship Id="rId3" Target="../media/5.png" Type="http://schemas.openxmlformats.org/officeDocument/2006/relationships/image"/>
  <Relationship Id="rId4" Target="../slideLayouts/slideLayout6.xml" Type="http://schemas.openxmlformats.org/officeDocument/2006/relationships/slideLayout"/>
</Relationships>

</file>

<file path=ppt/slides/_rels/slide15.xml.rels><?xml version="1.0" encoding="UTF-8" standalone="no" ?>
<Relationships xmlns="http://schemas.openxmlformats.org/package/2006/relationships">
  <Relationship Id="rId1" Target="../media/1.jpeg" Type="http://schemas.openxmlformats.org/officeDocument/2006/relationships/image"/>
  <Relationship Id="rId2" Target="../media/13.jpeg" Type="http://schemas.openxmlformats.org/officeDocument/2006/relationships/image"/>
  <Relationship Id="rId3" Target="../media/5.png" Type="http://schemas.openxmlformats.org/officeDocument/2006/relationships/image"/>
  <Relationship Id="rId4" Target="../slideLayouts/slideLayout6.xml" Type="http://schemas.openxmlformats.org/officeDocument/2006/relationships/slideLayout"/>
</Relationships>

</file>

<file path=ppt/slides/_rels/slide16.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17.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18.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19.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2.xml.rels><?xml version="1.0" encoding="UTF-8" standalone="no" ?>
<Relationships xmlns="http://schemas.openxmlformats.org/package/2006/relationships">
  <Relationship Id="rId6" Target="../slideLayouts/slideLayout6.xml" Type="http://schemas.openxmlformats.org/officeDocument/2006/relationships/slideLayout"/>
  <Relationship Id="rId1" Target="../media/1.jpeg" Type="http://schemas.openxmlformats.org/officeDocument/2006/relationships/image"/>
  <Relationship Id="rId2" Target="../media/2.jpeg" Type="http://schemas.openxmlformats.org/officeDocument/2006/relationships/image"/>
  <Relationship Id="rId3" Target="../media/3.jpeg" Type="http://schemas.openxmlformats.org/officeDocument/2006/relationships/image"/>
  <Relationship Id="rId4" Target="../media/4.jpeg" Type="http://schemas.openxmlformats.org/officeDocument/2006/relationships/image"/>
  <Relationship Id="rId5" Target="../media/5.png" Type="http://schemas.openxmlformats.org/officeDocument/2006/relationships/image"/>
</Relationships>

</file>

<file path=ppt/slides/_rels/slide20.xml.rels><?xml version="1.0" encoding="UTF-8" standalone="no" ?>
<Relationships xmlns="http://schemas.openxmlformats.org/package/2006/relationships">
  <Relationship Id="rId6" Target="../slideLayouts/slideLayout6.xml" Type="http://schemas.openxmlformats.org/officeDocument/2006/relationships/slideLayout"/>
  <Relationship Id="rId1" Target="../media/1.jpeg" Type="http://schemas.openxmlformats.org/officeDocument/2006/relationships/image"/>
  <Relationship Id="rId2" Target="https://cyberleninka.ru/article/n/a-p-chehov-i-russkaya-obschestvennaya-meditsina-k-50-letiyu-so-dnya-smerti-a-p-chehova" TargetMode="External" Type="http://schemas.openxmlformats.org/officeDocument/2006/relationships/hyperlink"/>
  <Relationship Id="rId3" Target="https://biblio.imli.ru/index.php/ruslit/528-chekhov-a-p/725-chekhov-a-p-polnoe-sobranie-sochinenij-i-pisem-v-30-tt-sochineniya-v-18-tt-tom-16-1987" TargetMode="External" Type="http://schemas.openxmlformats.org/officeDocument/2006/relationships/hyperlink"/>
  <Relationship Id="rId4" Target="https://portal-slovo.ru/philology/37293.php" TargetMode="External" Type="http://schemas.openxmlformats.org/officeDocument/2006/relationships/hyperlink"/>
  <Relationship Id="rId5" Target="https://litved.com/docs/Zubareva-Chekhov-in-21st-century.pdf" TargetMode="External" Type="http://schemas.openxmlformats.org/officeDocument/2006/relationships/hyperlink"/>
</Relationships>

</file>

<file path=ppt/slides/_rels/slide3.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4.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5.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6.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7.xml.rels><?xml version="1.0" encoding="UTF-8" standalone="no" ?>
<Relationships xmlns="http://schemas.openxmlformats.org/package/2006/relationships">
  <Relationship Id="rId1" Target="../media/1.jpeg" Type="http://schemas.openxmlformats.org/officeDocument/2006/relationships/image"/>
  <Relationship Id="rId2" Target="../media/6.jpeg" Type="http://schemas.openxmlformats.org/officeDocument/2006/relationships/image"/>
  <Relationship Id="rId3" Target="../media/7.jpeg" Type="http://schemas.openxmlformats.org/officeDocument/2006/relationships/image"/>
  <Relationship Id="rId4" Target="../media/8.jpeg" Type="http://schemas.openxmlformats.org/officeDocument/2006/relationships/image"/>
  <Relationship Id="rId5" Target="../slideLayouts/slideLayout6.xml" Type="http://schemas.openxmlformats.org/officeDocument/2006/relationships/slideLayout"/>
</Relationships>

</file>

<file path=ppt/slides/_rels/slide8.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_rels/slide9.xml.rels><?xml version="1.0" encoding="UTF-8" standalone="no" ?>
<Relationships xmlns="http://schemas.openxmlformats.org/package/2006/relationships">
  <Relationship Id="rId1" Target="../media/1.jpeg" Type="http://schemas.openxmlformats.org/officeDocument/2006/relationships/image"/>
  <Relationship Id="rId2" Target="../slideLayouts/slideLayout6.xml" Type="http://schemas.openxmlformats.org/officeDocument/2006/relationships/slideLayout"/>
</Relationships>

</file>

<file path=ppt/slides/slide1.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76" name="GroupShape 76"/>
        <p:cNvGrpSpPr/>
        <p:nvPr isPhoto="false"/>
      </p:nvGrpSpPr>
      <p:grpSpPr>
        <a:xfrm flipH="false" flipV="false" rot="0">
          <a:off x="0" y="0"/>
          <a:ext cx="0" cy="0"/>
          <a:chOff x="0" y="0"/>
          <a:chExt cx="0" cy="0"/>
        </a:xfrm>
      </p:grpSpPr>
      <p:pic>
        <p:nvPicPr>
          <p:cNvPr hidden="false" id="78" name="Picture 78"/>
          <p:cNvPicPr preferRelativeResize="true"/>
          <p:nvPr isPhoto="false"/>
        </p:nvPicPr>
        <p:blipFill>
          <a:blip r:embed="rId1"/>
          <a:stretch/>
        </p:blipFill>
        <p:spPr>
          <a:xfrm flipH="false" flipV="false" rot="0">
            <a:off x="-136478" y="0"/>
            <a:ext cx="12328477" cy="6858000"/>
          </a:xfrm>
          <a:prstGeom prst="rect">
            <a:avLst/>
          </a:prstGeom>
        </p:spPr>
      </p:pic>
      <p:sp>
        <p:nvSpPr>
          <p:cNvPr hidden="false" id="79" name="Shape 79"/>
          <p:cNvSpPr txBox="false"/>
          <p:nvPr isPhoto="false"/>
        </p:nvSpPr>
        <p:spPr>
          <a:xfrm flipH="false" flipV="false" rot="0">
            <a:off x="668739" y="900752"/>
            <a:ext cx="10863619" cy="3785651"/>
          </a:xfrm>
          <a:prstGeom prst="rect">
            <a:avLst/>
          </a:prstGeom>
        </p:spPr>
        <p:txBody>
          <a:bodyPr bIns="45720" lIns="91440" rIns="91440" tIns="45720" wrap="square">
            <a:spAutoFit/>
          </a:bodyPr>
          <a:p>
            <a:pPr algn="ctr" indent="0" marL="0"/>
            <a:r>
              <a:rPr b="true" i="true" spc="50" sz="6000">
                <a:solidFill>
                  <a:schemeClr val="accent6">
                    <a:lumMod val="50000"/>
                  </a:schemeClr>
                </a:solidFill>
                <a:latin typeface="Times New Roman"/>
                <a:ea typeface="Times New Roman"/>
                <a:cs typeface="Times New Roman"/>
              </a:rPr>
              <a:t>Литература и медицина.</a:t>
            </a:r>
            <a:endParaRPr sz="1800">
              <a:solidFill>
                <a:schemeClr val="tx1"/>
              </a:solidFill>
              <a:latin typeface="+mn-lt"/>
              <a:ea typeface="+mn-ea"/>
              <a:cs typeface="+mn-cs"/>
            </a:endParaRPr>
          </a:p>
          <a:p>
            <a:pPr algn="ctr" indent="0" marL="0"/>
            <a:r>
              <a:rPr b="true" i="true" spc="50" sz="6000">
                <a:solidFill>
                  <a:schemeClr val="accent6">
                    <a:lumMod val="50000"/>
                  </a:schemeClr>
                </a:solidFill>
                <a:latin typeface="Times New Roman"/>
                <a:ea typeface="Times New Roman"/>
                <a:cs typeface="Times New Roman"/>
              </a:rPr>
              <a:t>Трансформация образа </a:t>
            </a:r>
            <a:endParaRPr sz="1800">
              <a:solidFill>
                <a:schemeClr val="tx1"/>
              </a:solidFill>
              <a:latin typeface="+mn-lt"/>
              <a:ea typeface="+mn-ea"/>
              <a:cs typeface="+mn-cs"/>
            </a:endParaRPr>
          </a:p>
          <a:p>
            <a:pPr algn="ctr" indent="0" marL="0"/>
            <a:r>
              <a:rPr b="true" i="true" spc="50" sz="6000">
                <a:solidFill>
                  <a:schemeClr val="accent6">
                    <a:lumMod val="50000"/>
                  </a:schemeClr>
                </a:solidFill>
                <a:latin typeface="Times New Roman"/>
                <a:ea typeface="Times New Roman"/>
                <a:cs typeface="Times New Roman"/>
              </a:rPr>
              <a:t>врача в  русской литературе 19 века.</a:t>
            </a:r>
            <a:endParaRPr sz="1800">
              <a:solidFill>
                <a:schemeClr val="tx1"/>
              </a:solidFill>
              <a:latin typeface="+mn-lt"/>
              <a:ea typeface="+mn-ea"/>
              <a:cs typeface="+mn-cs"/>
            </a:endParaRPr>
          </a:p>
        </p:txBody>
      </p:sp>
      <p:sp>
        <p:nvSpPr>
          <p:cNvPr hidden="false" id="80" name="Shape 80"/>
          <p:cNvSpPr txBox="false"/>
          <p:nvPr isPhoto="false"/>
        </p:nvSpPr>
        <p:spPr>
          <a:xfrm flipH="false" flipV="false" rot="0">
            <a:off x="-19670" y="3844734"/>
            <a:ext cx="3111689" cy="3096280"/>
          </a:xfrm>
          <a:prstGeom prst="rect">
            <a:avLst/>
          </a:prstGeom>
        </p:spPr>
        <p:txBody>
          <a:bodyPr bIns="45720" lIns="91440" rIns="91440" tIns="45720" wrap="square">
            <a:spAutoFit/>
          </a:bodyPr>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a:p>
            <a:pPr algn="l" indent="0" marL="0"/>
            <a:endParaRPr b="true" i="true" sz="1800">
              <a:solidFill>
                <a:srgbClr val="2A411B"/>
              </a:solidFill>
              <a:latin typeface="Times New Roman"/>
              <a:ea typeface="Times New Roman"/>
              <a:cs typeface="Times New Roman"/>
            </a:endParaRPr>
          </a:p>
          <a:p>
            <a:pPr algn="l" indent="0" marL="0"/>
            <a:r>
              <a:rPr b="true" i="true" sz="1800">
                <a:solidFill>
                  <a:srgbClr val="2A411B"/>
                </a:solidFill>
                <a:latin typeface="Times New Roman"/>
                <a:ea typeface="Times New Roman"/>
                <a:cs typeface="Times New Roman"/>
              </a:rPr>
              <a:t>Подготовила Зав.библиотекой</a:t>
            </a:r>
            <a:endParaRPr sz="1800">
              <a:solidFill>
                <a:schemeClr val="tx1"/>
              </a:solidFill>
              <a:latin typeface="+mn-lt"/>
              <a:ea typeface="+mn-ea"/>
              <a:cs typeface="+mn-cs"/>
            </a:endParaRPr>
          </a:p>
          <a:p>
            <a:pPr algn="l" indent="0" marL="0"/>
            <a:r>
              <a:rPr b="true" i="true" sz="1800">
                <a:solidFill>
                  <a:srgbClr val="2A411B"/>
                </a:solidFill>
                <a:latin typeface="Times New Roman"/>
                <a:ea typeface="Times New Roman"/>
                <a:cs typeface="Times New Roman"/>
              </a:rPr>
              <a:t>Алымова Е.С</a:t>
            </a:r>
            <a:endParaRPr b="true" i="true" sz="1800">
              <a:solidFill>
                <a:srgbClr val="2A411B"/>
              </a:solidFill>
              <a:latin typeface="Times New Roman"/>
              <a:ea typeface="Times New Roman"/>
              <a:cs typeface="Times New Roman"/>
            </a:endParaRPr>
          </a:p>
          <a:p>
            <a:pPr algn="l" indent="0" marL="0"/>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p:txBody>
      </p:sp>
    </p:spTree>
  </p:cSld>
</p:sld>
</file>

<file path=ppt/slides/slide10.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36" name="GroupShape 136"/>
        <p:cNvGrpSpPr/>
        <p:nvPr isPhoto="false"/>
      </p:nvGrpSpPr>
      <p:grpSpPr>
        <a:xfrm flipH="false" flipV="false" rot="0">
          <a:off x="0" y="0"/>
          <a:ext cx="0" cy="0"/>
          <a:chOff x="0" y="0"/>
          <a:chExt cx="0" cy="0"/>
        </a:xfrm>
      </p:grpSpPr>
      <p:pic>
        <p:nvPicPr>
          <p:cNvPr hidden="false" id="138" name="Picture 138"/>
          <p:cNvPicPr preferRelativeResize="true"/>
          <p:nvPr isPhoto="false"/>
        </p:nvPicPr>
        <p:blipFill>
          <a:blip r:embed="rId1"/>
          <a:stretch/>
        </p:blipFill>
        <p:spPr>
          <a:xfrm flipH="false" flipV="false" rot="0">
            <a:off x="0" y="0"/>
            <a:ext cx="12192000" cy="6858000"/>
          </a:xfrm>
          <a:prstGeom prst="rect">
            <a:avLst/>
          </a:prstGeom>
        </p:spPr>
      </p:pic>
      <p:pic>
        <p:nvPicPr>
          <p:cNvPr hidden="false" id="140" name="Picture 140"/>
          <p:cNvPicPr preferRelativeResize="true"/>
          <p:nvPr isPhoto="false"/>
        </p:nvPicPr>
        <p:blipFill>
          <a:blip r:embed="rId2"/>
          <a:stretch/>
        </p:blipFill>
        <p:spPr>
          <a:xfrm flipH="false" flipV="false" rot="0">
            <a:off x="193181" y="985837"/>
            <a:ext cx="5048520" cy="4290146"/>
          </a:xfrm>
          <a:prstGeom prst="rect">
            <a:avLst/>
          </a:prstGeom>
          <a:ln>
            <a:noFill/>
          </a:ln>
        </p:spPr>
      </p:pic>
      <p:sp>
        <p:nvSpPr>
          <p:cNvPr hidden="false" id="141" name="Shape 141"/>
          <p:cNvSpPr txBox="false"/>
          <p:nvPr isPhoto="false"/>
        </p:nvSpPr>
        <p:spPr>
          <a:xfrm flipH="false" flipV="false" rot="0">
            <a:off x="6543677" y="985837"/>
            <a:ext cx="3986211" cy="3539430"/>
          </a:xfrm>
          <a:prstGeom prst="rect">
            <a:avLst/>
          </a:prstGeom>
        </p:spPr>
        <p:txBody>
          <a:bodyPr bIns="45720" lIns="91440" rIns="91440" tIns="45720" wrap="square">
            <a:spAutoFit/>
          </a:bodyPr>
          <a:p>
            <a:pPr algn="l" indent="0" marL="0"/>
            <a:r>
              <a:rPr b="true" i="true" spc="50" sz="2800">
                <a:solidFill>
                  <a:schemeClr val="accent2">
                    <a:lumMod val="75000"/>
                  </a:schemeClr>
                </a:solidFill>
                <a:latin typeface="Times New Roman"/>
                <a:ea typeface="Times New Roman"/>
                <a:cs typeface="Times New Roman"/>
              </a:rPr>
              <a:t>«Медицина - моя законная жена, литература - незаконная.</a:t>
            </a:r>
            <a:endParaRPr sz="1800">
              <a:solidFill>
                <a:schemeClr val="tx1"/>
              </a:solidFill>
              <a:latin typeface="+mn-lt"/>
              <a:ea typeface="+mn-ea"/>
              <a:cs typeface="+mn-cs"/>
            </a:endParaRPr>
          </a:p>
          <a:p>
            <a:pPr algn="l" indent="0" marL="0"/>
            <a:r>
              <a:rPr b="true" i="true" spc="50" sz="2800">
                <a:solidFill>
                  <a:schemeClr val="accent2">
                    <a:lumMod val="75000"/>
                  </a:schemeClr>
                </a:solidFill>
                <a:latin typeface="Times New Roman"/>
                <a:ea typeface="Times New Roman"/>
                <a:cs typeface="Times New Roman"/>
              </a:rPr>
              <a:t> Обе, конечно, мешают друг другу, но не настолько, чтобы исключить друг друга»</a:t>
            </a:r>
            <a:endParaRPr b="true" i="true" sz="2800">
              <a:solidFill>
                <a:schemeClr val="accent2">
                  <a:lumMod val="75000"/>
                </a:schemeClr>
              </a:solidFill>
              <a:latin typeface="Times New Roman"/>
              <a:ea typeface="Times New Roman"/>
              <a:cs typeface="Times New Roman"/>
            </a:endParaRPr>
          </a:p>
        </p:txBody>
      </p:sp>
      <p:sp>
        <p:nvSpPr>
          <p:cNvPr hidden="false" id="142" name="Shape 142"/>
          <p:cNvSpPr txBox="false"/>
          <p:nvPr isPhoto="false"/>
        </p:nvSpPr>
        <p:spPr>
          <a:xfrm flipH="false" flipV="false" rot="0">
            <a:off x="371476" y="3059668"/>
            <a:ext cx="1743074" cy="2031325"/>
          </a:xfrm>
          <a:prstGeom prst="rect">
            <a:avLst/>
          </a:prstGeom>
        </p:spPr>
        <p:txBody>
          <a:bodyPr bIns="45720" lIns="91440" rIns="91440" tIns="45720" wrap="square">
            <a:spAutoFit/>
          </a:bodyPr>
          <a:p>
            <a:pPr algn="l" indent="0" marL="0"/>
            <a:r>
              <a:rPr b="true" i="true" spc="50" sz="2400">
                <a:solidFill>
                  <a:srgbClr val="E2650F"/>
                </a:solidFill>
                <a:latin typeface="Times New Roman"/>
                <a:ea typeface="Times New Roman"/>
                <a:cs typeface="Times New Roman"/>
              </a:rPr>
              <a:t>Антон Павлович Чехов</a:t>
            </a:r>
            <a:br>
              <a:rPr b="true" i="true" spc="50" sz="2400">
                <a:solidFill>
                  <a:srgbClr val="E2650F"/>
                </a:solidFill>
                <a:latin typeface="Times New Roman"/>
                <a:ea typeface="Times New Roman"/>
                <a:cs typeface="Times New Roman"/>
              </a:rPr>
            </a:br>
            <a:r>
              <a:rPr b="true" i="true" spc="50" sz="1800">
                <a:solidFill>
                  <a:srgbClr val="E2650F"/>
                </a:solidFill>
                <a:latin typeface="Times New Roman"/>
                <a:ea typeface="Times New Roman"/>
                <a:cs typeface="Times New Roman"/>
              </a:rPr>
              <a:t>17 января 1860 – 2 июля 1904</a:t>
            </a:r>
            <a:endParaRPr sz="1800">
              <a:solidFill>
                <a:schemeClr val="tx1"/>
              </a:solidFill>
              <a:latin typeface="+mn-lt"/>
              <a:ea typeface="+mn-ea"/>
              <a:cs typeface="+mn-cs"/>
            </a:endParaRPr>
          </a:p>
        </p:txBody>
      </p:sp>
    </p:spTree>
  </p:cSld>
</p:sld>
</file>

<file path=ppt/slides/slide11.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43" name="GroupShape 143"/>
        <p:cNvGrpSpPr/>
        <p:nvPr isPhoto="false"/>
      </p:nvGrpSpPr>
      <p:grpSpPr>
        <a:xfrm flipH="false" flipV="false" rot="0">
          <a:off x="0" y="0"/>
          <a:ext cx="0" cy="0"/>
          <a:chOff x="0" y="0"/>
          <a:chExt cx="0" cy="0"/>
        </a:xfrm>
      </p:grpSpPr>
      <p:pic>
        <p:nvPicPr>
          <p:cNvPr hidden="false" id="145" name="Picture 145"/>
          <p:cNvPicPr preferRelativeResize="true"/>
          <p:nvPr isPhoto="false"/>
        </p:nvPicPr>
        <p:blipFill>
          <a:blip r:embed="rId1"/>
          <a:stretch/>
        </p:blipFill>
        <p:spPr>
          <a:xfrm flipH="false" flipV="false" rot="0">
            <a:off x="0" y="0"/>
            <a:ext cx="12192000" cy="6858000"/>
          </a:xfrm>
          <a:prstGeom prst="rect">
            <a:avLst/>
          </a:prstGeom>
        </p:spPr>
      </p:pic>
      <p:sp>
        <p:nvSpPr>
          <p:cNvPr hidden="false" id="146" name="Shape 146"/>
          <p:cNvSpPr txBox="false"/>
          <p:nvPr isPhoto="false"/>
        </p:nvSpPr>
        <p:spPr>
          <a:xfrm flipH="false" flipV="false" rot="0">
            <a:off x="334851" y="2073499"/>
            <a:ext cx="8251936" cy="3539430"/>
          </a:xfrm>
          <a:prstGeom prst="rect">
            <a:avLst/>
          </a:prstGeom>
        </p:spPr>
        <p:txBody>
          <a:bodyPr bIns="45720" lIns="91440" rIns="91440" tIns="45720" wrap="square">
            <a:spAutoFit/>
          </a:bodyPr>
          <a:p>
            <a:pPr algn="just" indent="342900" marL="0"/>
            <a:r>
              <a:rPr b="true" i="true" spc="50" sz="2800">
                <a:solidFill>
                  <a:schemeClr val="bg2">
                    <a:lumMod val="10000"/>
                  </a:schemeClr>
                </a:solidFill>
                <a:latin typeface="Times New Roman"/>
                <a:ea typeface="Times New Roman"/>
                <a:cs typeface="Times New Roman"/>
              </a:rPr>
              <a:t>В русской литературе образ врача прошел длинный и интересный путь от шарлатана к романтическому герою, от романтического героя к приземленному материалисту и от материалиста к носителю морали, герою ведающему истиной, знающему все о жизни и смерти, несущему ответственность за других в самом широком смысле.</a:t>
            </a:r>
            <a:endParaRPr sz="1800">
              <a:solidFill>
                <a:schemeClr val="tx1"/>
              </a:solidFill>
              <a:latin typeface="+mn-lt"/>
              <a:ea typeface="+mn-ea"/>
              <a:cs typeface="+mn-cs"/>
            </a:endParaRPr>
          </a:p>
        </p:txBody>
      </p:sp>
      <p:sp>
        <p:nvSpPr>
          <p:cNvPr hidden="false" id="147" name="Shape 147"/>
          <p:cNvSpPr txBox="false"/>
          <p:nvPr isPhoto="false"/>
        </p:nvSpPr>
        <p:spPr>
          <a:xfrm flipH="false" flipV="false" rot="0">
            <a:off x="200025" y="157163"/>
            <a:ext cx="8943975" cy="1569660"/>
          </a:xfrm>
          <a:prstGeom prst="rect">
            <a:avLst/>
          </a:prstGeom>
        </p:spPr>
        <p:txBody>
          <a:bodyPr bIns="45720" lIns="91440" rIns="91440" tIns="45720" wrap="square">
            <a:spAutoFit/>
          </a:bodyPr>
          <a:p>
            <a:pPr algn="l" indent="0" marL="0"/>
            <a:r>
              <a:rPr b="true" i="true" spc="50" sz="4800">
                <a:solidFill>
                  <a:srgbClr val="E2650F"/>
                </a:solidFill>
                <a:latin typeface="Times New Roman"/>
                <a:ea typeface="Times New Roman"/>
                <a:cs typeface="Times New Roman"/>
              </a:rPr>
              <a:t>Трансформация образа врача в русской литературе.</a:t>
            </a:r>
            <a:endParaRPr i="true" sz="4800">
              <a:solidFill>
                <a:schemeClr val="tx1"/>
              </a:solidFill>
              <a:latin typeface="+mn-lt"/>
              <a:ea typeface="+mn-ea"/>
              <a:cs typeface="+mn-cs"/>
            </a:endParaRPr>
          </a:p>
        </p:txBody>
      </p:sp>
    </p:spTree>
  </p:cSld>
</p:sld>
</file>

<file path=ppt/slides/slide12.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48" name="GroupShape 148"/>
        <p:cNvGrpSpPr/>
        <p:nvPr isPhoto="false"/>
      </p:nvGrpSpPr>
      <p:grpSpPr>
        <a:xfrm flipH="false" flipV="false" rot="0">
          <a:off x="0" y="0"/>
          <a:ext cx="0" cy="0"/>
          <a:chOff x="0" y="0"/>
          <a:chExt cx="0" cy="0"/>
        </a:xfrm>
      </p:grpSpPr>
      <p:pic>
        <p:nvPicPr>
          <p:cNvPr hidden="false" id="150" name="Picture 150"/>
          <p:cNvPicPr preferRelativeResize="true"/>
          <p:nvPr isPhoto="false"/>
        </p:nvPicPr>
        <p:blipFill>
          <a:blip r:embed="rId1"/>
          <a:stretch/>
        </p:blipFill>
        <p:spPr>
          <a:xfrm flipH="false" flipV="false" rot="0">
            <a:off x="0" y="0"/>
            <a:ext cx="12192000" cy="6858000"/>
          </a:xfrm>
          <a:prstGeom prst="rect">
            <a:avLst/>
          </a:prstGeom>
        </p:spPr>
      </p:pic>
      <p:sp>
        <p:nvSpPr>
          <p:cNvPr hidden="false" id="151" name="Shape 151"/>
          <p:cNvSpPr txBox="false"/>
          <p:nvPr isPhoto="false"/>
        </p:nvSpPr>
        <p:spPr>
          <a:xfrm flipH="false" flipV="false" rot="0">
            <a:off x="4435523" y="696036"/>
            <a:ext cx="7278804" cy="5693866"/>
          </a:xfrm>
          <a:prstGeom prst="rect">
            <a:avLst/>
          </a:prstGeom>
        </p:spPr>
        <p:txBody>
          <a:bodyPr bIns="45720" lIns="91440" rIns="91440" tIns="45720" wrap="square">
            <a:spAutoFit/>
          </a:bodyPr>
          <a:p>
            <a:pPr algn="just" indent="0" marL="0">
              <a:spcAft>
                <a:spcPts val="0"/>
              </a:spcAft>
            </a:pPr>
            <a:r>
              <a:rPr sz="1800">
                <a:solidFill>
                  <a:schemeClr val="tx1"/>
                </a:solidFill>
                <a:latin typeface="Times New Roman"/>
                <a:ea typeface="Times New Roman"/>
                <a:cs typeface="Times New Roman"/>
              </a:rPr>
              <a:t> </a:t>
            </a:r>
            <a:r>
              <a:rPr b="true" i="true" sz="2800">
                <a:solidFill>
                  <a:schemeClr val="tx1"/>
                </a:solidFill>
                <a:latin typeface="Times New Roman"/>
                <a:ea typeface="Times New Roman"/>
                <a:cs typeface="Times New Roman"/>
              </a:rPr>
              <a:t>В рассказе А. П. Чехова «Ионыч» (1898) описывается процесс социального выгорания уездного врача, влияние однообразной рутинной практики в течение многих лет на характер человека и возникающие на этом фоне трансформации личности.</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Несбывшиеся мечты и неудачи в личной жизни, однообразное провинциальное существование изменили мироощущение человека, заставили расстаться с идеалистическими представлениями о профессии врача.</a:t>
            </a:r>
            <a:endParaRPr sz="1800">
              <a:solidFill>
                <a:schemeClr val="tx1"/>
              </a:solidFill>
              <a:latin typeface="+mn-lt"/>
              <a:ea typeface="+mn-ea"/>
              <a:cs typeface="+mn-cs"/>
            </a:endParaRPr>
          </a:p>
        </p:txBody>
      </p:sp>
      <p:pic>
        <p:nvPicPr>
          <p:cNvPr hidden="false" id="153" name="Picture 153"/>
          <p:cNvPicPr preferRelativeResize="true"/>
          <p:nvPr isPhoto="false"/>
        </p:nvPicPr>
        <p:blipFill>
          <a:blip r:embed="rId2"/>
          <a:stretch/>
        </p:blipFill>
        <p:spPr>
          <a:xfrm flipH="false" flipV="false" rot="0">
            <a:off x="218364" y="436728"/>
            <a:ext cx="4107977" cy="6168788"/>
          </a:xfrm>
          <a:prstGeom prst="rect">
            <a:avLst/>
          </a:prstGeom>
        </p:spPr>
      </p:pic>
      <p:pic>
        <p:nvPicPr>
          <p:cNvPr hidden="false" id="155" name="Picture 155"/>
          <p:cNvPicPr preferRelativeResize="true"/>
          <p:nvPr isPhoto="false"/>
        </p:nvPicPr>
        <p:blipFill>
          <a:blip r:embed="rId3"/>
          <a:stretch/>
        </p:blipFill>
        <p:spPr>
          <a:xfrm flipH="false" flipV="false" rot="0">
            <a:off x="115910" y="252484"/>
            <a:ext cx="4319613" cy="6470288"/>
          </a:xfrm>
          <a:prstGeom prst="rect">
            <a:avLst/>
          </a:prstGeom>
          <a:ln w="9525">
            <a:noFill/>
            <a:headEnd len="med" type="none" w="med"/>
            <a:tailEnd len="med" type="none" w="med"/>
          </a:ln>
        </p:spPr>
      </p:pic>
    </p:spTree>
  </p:cSld>
</p:sld>
</file>

<file path=ppt/slides/slide13.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56" name="GroupShape 156"/>
        <p:cNvGrpSpPr/>
        <p:nvPr isPhoto="false"/>
      </p:nvGrpSpPr>
      <p:grpSpPr>
        <a:xfrm flipH="false" flipV="false" rot="0">
          <a:off x="0" y="0"/>
          <a:ext cx="0" cy="0"/>
          <a:chOff x="0" y="0"/>
          <a:chExt cx="0" cy="0"/>
        </a:xfrm>
      </p:grpSpPr>
      <p:pic>
        <p:nvPicPr>
          <p:cNvPr hidden="false" id="158" name="Picture 158"/>
          <p:cNvPicPr preferRelativeResize="true"/>
          <p:nvPr isPhoto="false"/>
        </p:nvPicPr>
        <p:blipFill>
          <a:blip r:embed="rId1"/>
          <a:stretch/>
        </p:blipFill>
        <p:spPr>
          <a:xfrm flipH="false" flipV="false" rot="0">
            <a:off x="0" y="0"/>
            <a:ext cx="12192000" cy="6858000"/>
          </a:xfrm>
          <a:prstGeom prst="rect">
            <a:avLst/>
          </a:prstGeom>
        </p:spPr>
      </p:pic>
      <p:sp>
        <p:nvSpPr>
          <p:cNvPr hidden="false" id="159" name="Shape 159"/>
          <p:cNvSpPr txBox="false"/>
          <p:nvPr isPhoto="false"/>
        </p:nvSpPr>
        <p:spPr>
          <a:xfrm flipH="false" flipV="false" rot="0">
            <a:off x="4107974" y="300251"/>
            <a:ext cx="7970294" cy="7177596"/>
          </a:xfrm>
          <a:prstGeom prst="rect">
            <a:avLst/>
          </a:prstGeom>
        </p:spPr>
        <p:txBody>
          <a:bodyPr bIns="45720" lIns="91440" rIns="91440" tIns="45720" wrap="square">
            <a:spAutoFit/>
          </a:bodyPr>
          <a:p>
            <a:pPr algn="l" indent="0" marL="0"/>
            <a:r>
              <a:rPr b="true" i="true" sz="2800">
                <a:solidFill>
                  <a:schemeClr val="tx1"/>
                </a:solidFill>
                <a:latin typeface="Times New Roman"/>
                <a:ea typeface="Times New Roman"/>
                <a:cs typeface="Times New Roman"/>
              </a:rPr>
              <a:t>А.  П.  Чехов описывает в повести «Цветы запоздалые» героя, как богатого красавца, принятого высшим обществом, и не лечащего пациентов, если они принадлежат к низшим сословиям.</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 При этом подробно описывается путь Топоркова от сына крепостного до высокопрофессионального врача. </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Несмотря на свое происхождение, Топорков смог пройти сложный путь и освоить врачебное дело. Но какой ценой? </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Описание героя не позволяет составить однозначную характеристику героя.</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Образ врача Топоркова дан А. П. Чеховым неоднозначно. </a:t>
            </a:r>
            <a:endParaRPr sz="1800">
              <a:solidFill>
                <a:schemeClr val="tx1"/>
              </a:solidFill>
              <a:latin typeface="+mn-lt"/>
              <a:ea typeface="+mn-ea"/>
              <a:cs typeface="+mn-cs"/>
            </a:endParaRPr>
          </a:p>
          <a:p>
            <a:pPr algn="l" indent="0" marL="0"/>
            <a:endParaRPr b="true" i="true" sz="2800">
              <a:solidFill>
                <a:schemeClr val="tx1"/>
              </a:solidFill>
              <a:latin typeface="+mn-lt"/>
              <a:ea typeface="+mn-ea"/>
              <a:cs typeface="+mn-cs"/>
            </a:endParaRPr>
          </a:p>
        </p:txBody>
      </p:sp>
      <p:pic>
        <p:nvPicPr>
          <p:cNvPr hidden="false" id="161" name="Picture 161"/>
          <p:cNvPicPr preferRelativeResize="true"/>
          <p:nvPr isPhoto="false"/>
        </p:nvPicPr>
        <p:blipFill>
          <a:blip r:embed="rId2"/>
          <a:stretch/>
        </p:blipFill>
        <p:spPr>
          <a:xfrm flipH="false" flipV="false" rot="0">
            <a:off x="254758" y="300251"/>
            <a:ext cx="3598459" cy="6277969"/>
          </a:xfrm>
          <a:prstGeom prst="rect">
            <a:avLst/>
          </a:prstGeom>
        </p:spPr>
      </p:pic>
      <p:pic>
        <p:nvPicPr>
          <p:cNvPr hidden="false" id="163" name="Picture 163"/>
          <p:cNvPicPr preferRelativeResize="true"/>
          <p:nvPr isPhoto="false"/>
        </p:nvPicPr>
        <p:blipFill>
          <a:blip r:embed="rId3"/>
          <a:stretch/>
        </p:blipFill>
        <p:spPr>
          <a:xfrm flipH="false" flipV="false" rot="0">
            <a:off x="113730" y="141668"/>
            <a:ext cx="3828573" cy="6593983"/>
          </a:xfrm>
          <a:prstGeom prst="rect">
            <a:avLst/>
          </a:prstGeom>
          <a:ln w="9525">
            <a:noFill/>
            <a:headEnd len="med" type="none" w="med"/>
            <a:tailEnd len="med" type="none" w="med"/>
          </a:ln>
        </p:spPr>
      </p:pic>
    </p:spTree>
  </p:cSld>
</p:sld>
</file>

<file path=ppt/slides/slide14.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64" name="GroupShape 164"/>
        <p:cNvGrpSpPr/>
        <p:nvPr isPhoto="false"/>
      </p:nvGrpSpPr>
      <p:grpSpPr>
        <a:xfrm flipH="false" flipV="false" rot="0">
          <a:off x="0" y="0"/>
          <a:ext cx="0" cy="0"/>
          <a:chOff x="0" y="0"/>
          <a:chExt cx="0" cy="0"/>
        </a:xfrm>
      </p:grpSpPr>
      <p:pic>
        <p:nvPicPr>
          <p:cNvPr hidden="false" id="166" name="Picture 166"/>
          <p:cNvPicPr preferRelativeResize="true"/>
          <p:nvPr isPhoto="false"/>
        </p:nvPicPr>
        <p:blipFill>
          <a:blip r:embed="rId1"/>
          <a:stretch/>
        </p:blipFill>
        <p:spPr>
          <a:xfrm flipH="false" flipV="false" rot="0">
            <a:off x="0" y="0"/>
            <a:ext cx="12192000" cy="6858000"/>
          </a:xfrm>
          <a:prstGeom prst="rect">
            <a:avLst/>
          </a:prstGeom>
        </p:spPr>
      </p:pic>
      <p:sp>
        <p:nvSpPr>
          <p:cNvPr hidden="false" id="167" name="Shape 167"/>
          <p:cNvSpPr txBox="false"/>
          <p:nvPr isPhoto="false"/>
        </p:nvSpPr>
        <p:spPr>
          <a:xfrm flipH="false" flipV="false" rot="0">
            <a:off x="4380931" y="289717"/>
            <a:ext cx="7642746" cy="6857999"/>
          </a:xfrm>
          <a:prstGeom prst="rect">
            <a:avLst/>
          </a:prstGeom>
        </p:spPr>
        <p:txBody>
          <a:bodyPr bIns="45720" lIns="91440" rIns="91440" tIns="45720" wrap="square">
            <a:spAutoFit/>
          </a:bodyPr>
          <a:p>
            <a:pPr algn="l" indent="0" marL="0"/>
            <a:r>
              <a:rPr b="true" i="true" sz="2700">
                <a:solidFill>
                  <a:schemeClr val="tx1"/>
                </a:solidFill>
                <a:latin typeface="Times New Roman"/>
                <a:ea typeface="Times New Roman"/>
                <a:cs typeface="Times New Roman"/>
              </a:rPr>
              <a:t>В пьесе А.  П.  Чехова «Дядя Ваня» представлен образ положительного врача Астрова.</a:t>
            </a:r>
            <a:endParaRPr sz="1800">
              <a:solidFill>
                <a:schemeClr val="tx1"/>
              </a:solidFill>
              <a:latin typeface="+mn-lt"/>
              <a:ea typeface="+mn-ea"/>
              <a:cs typeface="+mn-cs"/>
            </a:endParaRPr>
          </a:p>
          <a:p>
            <a:pPr algn="l" indent="0" marL="0"/>
            <a:r>
              <a:rPr b="true" i="true" sz="2700">
                <a:solidFill>
                  <a:schemeClr val="tx1"/>
                </a:solidFill>
                <a:latin typeface="Times New Roman"/>
                <a:ea typeface="Times New Roman"/>
                <a:cs typeface="Times New Roman"/>
              </a:rPr>
              <a:t> У</a:t>
            </a:r>
            <a:r>
              <a:rPr b="true" i="true" sz="2700">
                <a:solidFill>
                  <a:schemeClr val="tx1"/>
                </a:solidFill>
                <a:latin typeface="Times New Roman"/>
                <a:ea typeface="Times New Roman"/>
                <a:cs typeface="Times New Roman"/>
              </a:rPr>
              <a:t> Астрова происходит трансформация его жизненных ценностей и моральных установок. Герой не отказывается от врачебной практики, с профессиональной точки зрения полностью отдается своему делу.</a:t>
            </a:r>
            <a:endParaRPr sz="1800">
              <a:solidFill>
                <a:schemeClr val="tx1"/>
              </a:solidFill>
              <a:latin typeface="+mn-lt"/>
              <a:ea typeface="+mn-ea"/>
              <a:cs typeface="+mn-cs"/>
            </a:endParaRPr>
          </a:p>
          <a:p>
            <a:pPr algn="l" indent="0" marL="0"/>
            <a:r>
              <a:rPr b="true" i="true" sz="2700">
                <a:solidFill>
                  <a:schemeClr val="tx1"/>
                </a:solidFill>
                <a:latin typeface="Times New Roman"/>
                <a:ea typeface="Times New Roman"/>
                <a:cs typeface="Times New Roman"/>
              </a:rPr>
              <a:t> Астрову не свойственно профессиональное выгорание (как это было с Ионычем или Топорковым). Изменение его личности проявляется через разрушение миропонимания и мировидения. </a:t>
            </a:r>
            <a:endParaRPr sz="1800">
              <a:solidFill>
                <a:schemeClr val="tx1"/>
              </a:solidFill>
              <a:latin typeface="+mn-lt"/>
              <a:ea typeface="+mn-ea"/>
              <a:cs typeface="+mn-cs"/>
            </a:endParaRPr>
          </a:p>
          <a:p>
            <a:pPr algn="l" indent="0" marL="0"/>
            <a:r>
              <a:rPr b="true" i="true" sz="2700">
                <a:solidFill>
                  <a:schemeClr val="tx1"/>
                </a:solidFill>
                <a:latin typeface="Times New Roman"/>
                <a:ea typeface="Times New Roman"/>
                <a:cs typeface="Times New Roman"/>
              </a:rPr>
              <a:t>Постепенно Астров теряет свои жизненные ориентиры, растрачивает всё то, на что мог опираться и к чему мог стремиться. </a:t>
            </a:r>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p:txBody>
      </p:sp>
      <p:pic>
        <p:nvPicPr>
          <p:cNvPr hidden="false" id="169" name="Picture 169"/>
          <p:cNvPicPr preferRelativeResize="true"/>
          <p:nvPr isPhoto="false"/>
        </p:nvPicPr>
        <p:blipFill>
          <a:blip r:embed="rId2"/>
          <a:stretch/>
        </p:blipFill>
        <p:spPr>
          <a:xfrm flipH="false" flipV="false" rot="0">
            <a:off x="286603" y="289717"/>
            <a:ext cx="3926006" cy="6384037"/>
          </a:xfrm>
          <a:prstGeom prst="rect">
            <a:avLst/>
          </a:prstGeom>
        </p:spPr>
      </p:pic>
      <p:pic>
        <p:nvPicPr>
          <p:cNvPr hidden="false" id="171" name="Picture 171"/>
          <p:cNvPicPr preferRelativeResize="true"/>
          <p:nvPr isPhoto="false"/>
        </p:nvPicPr>
        <p:blipFill>
          <a:blip r:embed="rId3"/>
          <a:stretch/>
        </p:blipFill>
        <p:spPr>
          <a:xfrm flipH="false" flipV="false" rot="0">
            <a:off x="168321" y="184244"/>
            <a:ext cx="4212609" cy="6673754"/>
          </a:xfrm>
          <a:prstGeom prst="rect">
            <a:avLst/>
          </a:prstGeom>
          <a:ln w="9525">
            <a:noFill/>
            <a:headEnd len="med" type="none" w="med"/>
            <a:tailEnd len="med" type="none" w="med"/>
          </a:ln>
        </p:spPr>
      </p:pic>
    </p:spTree>
  </p:cSld>
</p:sld>
</file>

<file path=ppt/slides/slide15.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72" name="GroupShape 172"/>
        <p:cNvGrpSpPr/>
        <p:nvPr isPhoto="false"/>
      </p:nvGrpSpPr>
      <p:grpSpPr>
        <a:xfrm flipH="false" flipV="false" rot="0">
          <a:off x="0" y="0"/>
          <a:ext cx="0" cy="0"/>
          <a:chOff x="0" y="0"/>
          <a:chExt cx="0" cy="0"/>
        </a:xfrm>
      </p:grpSpPr>
      <p:pic>
        <p:nvPicPr>
          <p:cNvPr hidden="false" id="174" name="Picture 174"/>
          <p:cNvPicPr preferRelativeResize="true"/>
          <p:nvPr isPhoto="false"/>
        </p:nvPicPr>
        <p:blipFill>
          <a:blip r:embed="rId1"/>
          <a:stretch/>
        </p:blipFill>
        <p:spPr>
          <a:xfrm flipH="false" flipV="false" rot="0">
            <a:off x="0" y="0"/>
            <a:ext cx="12192000" cy="6858000"/>
          </a:xfrm>
          <a:prstGeom prst="rect">
            <a:avLst/>
          </a:prstGeom>
        </p:spPr>
      </p:pic>
      <p:sp>
        <p:nvSpPr>
          <p:cNvPr hidden="false" id="175" name="Shape 175"/>
          <p:cNvSpPr txBox="false"/>
          <p:nvPr isPhoto="false"/>
        </p:nvSpPr>
        <p:spPr>
          <a:xfrm flipH="false" flipV="false" rot="0">
            <a:off x="4230806" y="423081"/>
            <a:ext cx="7601802" cy="6261232"/>
          </a:xfrm>
          <a:prstGeom prst="rect">
            <a:avLst/>
          </a:prstGeom>
        </p:spPr>
        <p:txBody>
          <a:bodyPr bIns="45720" lIns="91440" rIns="91440" tIns="45720" wrap="square">
            <a:spAutoFit/>
          </a:bodyPr>
          <a:p>
            <a:pPr algn="just" indent="0" marL="0">
              <a:spcAft>
                <a:spcPts val="0"/>
              </a:spcAft>
            </a:pPr>
            <a:r>
              <a:rPr b="true" i="true" sz="2800">
                <a:solidFill>
                  <a:schemeClr val="tx1"/>
                </a:solidFill>
                <a:latin typeface="Times New Roman"/>
                <a:ea typeface="Times New Roman"/>
                <a:cs typeface="Times New Roman"/>
              </a:rPr>
              <a:t>В пьесе А.  П.  Чехова «Три сестры» представлен достаточно яркий образ врача Чебутыкина. </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Писатель акцентирует внимание читателя на повседневном укладе жизни врача, который после окончания университета не читает ни медицинские, ни какие другие книги, только газеты, не развивается ни духовно, ни профессионально, он только записывает те факты, которые кажутся ему интересными.</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«Знаю по газетам, что был, положим, Добролюбов, а что он там писал – не знаю... Бог его знает...» (А. П. Чехов. Три сестры).</a:t>
            </a:r>
            <a:endParaRPr sz="1800">
              <a:solidFill>
                <a:schemeClr val="tx1"/>
              </a:solidFill>
              <a:latin typeface="+mn-lt"/>
              <a:ea typeface="+mn-ea"/>
              <a:cs typeface="+mn-cs"/>
            </a:endParaRPr>
          </a:p>
        </p:txBody>
      </p:sp>
      <p:pic>
        <p:nvPicPr>
          <p:cNvPr hidden="false" id="177" name="Picture 177"/>
          <p:cNvPicPr preferRelativeResize="true"/>
          <p:nvPr isPhoto="false"/>
        </p:nvPicPr>
        <p:blipFill>
          <a:blip r:embed="rId2"/>
          <a:stretch/>
        </p:blipFill>
        <p:spPr>
          <a:xfrm flipH="false" flipV="false" rot="0">
            <a:off x="359392" y="573207"/>
            <a:ext cx="3512024" cy="5841242"/>
          </a:xfrm>
          <a:prstGeom prst="rect">
            <a:avLst/>
          </a:prstGeom>
        </p:spPr>
      </p:pic>
      <p:pic>
        <p:nvPicPr>
          <p:cNvPr hidden="false" id="179" name="Picture 179"/>
          <p:cNvPicPr preferRelativeResize="true"/>
          <p:nvPr isPhoto="false"/>
        </p:nvPicPr>
        <p:blipFill>
          <a:blip r:embed="rId3"/>
          <a:stretch/>
        </p:blipFill>
        <p:spPr>
          <a:xfrm flipH="false" flipV="false" rot="0">
            <a:off x="167425" y="423081"/>
            <a:ext cx="3825025" cy="6106508"/>
          </a:xfrm>
          <a:prstGeom prst="rect">
            <a:avLst/>
          </a:prstGeom>
          <a:ln w="9525">
            <a:noFill/>
            <a:headEnd len="med" type="none" w="med"/>
            <a:tailEnd len="med" type="none" w="med"/>
          </a:ln>
        </p:spPr>
      </p:pic>
    </p:spTree>
  </p:cSld>
</p:sld>
</file>

<file path=ppt/slides/slide16.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80" name="GroupShape 180"/>
        <p:cNvGrpSpPr/>
        <p:nvPr isPhoto="false"/>
      </p:nvGrpSpPr>
      <p:grpSpPr>
        <a:xfrm flipH="false" flipV="false" rot="0">
          <a:off x="0" y="0"/>
          <a:ext cx="0" cy="0"/>
          <a:chOff x="0" y="0"/>
          <a:chExt cx="0" cy="0"/>
        </a:xfrm>
      </p:grpSpPr>
      <p:pic>
        <p:nvPicPr>
          <p:cNvPr hidden="false" id="182" name="Picture 182"/>
          <p:cNvPicPr preferRelativeResize="true"/>
          <p:nvPr isPhoto="false"/>
        </p:nvPicPr>
        <p:blipFill>
          <a:blip r:embed="rId1"/>
          <a:stretch/>
        </p:blipFill>
        <p:spPr>
          <a:xfrm flipH="false" flipV="false" rot="0">
            <a:off x="0" y="0"/>
            <a:ext cx="12192000" cy="6858000"/>
          </a:xfrm>
          <a:prstGeom prst="rect">
            <a:avLst/>
          </a:prstGeom>
        </p:spPr>
      </p:pic>
      <p:sp>
        <p:nvSpPr>
          <p:cNvPr hidden="false" id="183" name="Shape 183"/>
          <p:cNvSpPr txBox="false"/>
          <p:nvPr isPhoto="false"/>
        </p:nvSpPr>
        <p:spPr>
          <a:xfrm flipH="false" flipV="false" rot="0">
            <a:off x="423080" y="900752"/>
            <a:ext cx="11732527" cy="5324535"/>
          </a:xfrm>
          <a:prstGeom prst="rect">
            <a:avLst/>
          </a:prstGeom>
        </p:spPr>
        <p:txBody>
          <a:bodyPr bIns="45720" lIns="91440" rIns="91440" tIns="45720" wrap="square">
            <a:spAutoFit/>
          </a:bodyPr>
          <a:p>
            <a:pPr algn="l" indent="0" marL="0"/>
            <a:endParaRPr b="true" i="true" sz="2400">
              <a:solidFill>
                <a:schemeClr val="tx1"/>
              </a:solidFill>
              <a:latin typeface="Times New Roman"/>
              <a:ea typeface="Times New Roman"/>
              <a:cs typeface="Times New Roman"/>
            </a:endParaRPr>
          </a:p>
          <a:p>
            <a:pPr algn="l" indent="0" marL="0"/>
            <a:r>
              <a:rPr b="true" i="true" sz="2400">
                <a:solidFill>
                  <a:schemeClr val="tx1"/>
                </a:solidFill>
                <a:latin typeface="Times New Roman"/>
                <a:ea typeface="Times New Roman"/>
                <a:cs typeface="Times New Roman"/>
              </a:rPr>
              <a:t>Одним из наиболее характерных художественных образов в творчестве А.  П.  Чехова становится образ врача.</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Художественный образ врача - это особая форма существования профессиональной врачебной культуры, в котором в едином сплаве переплетаются типичные черты, присущие данной врачебной группе, и индивидуальные особенности конкретного героя; объективное, идущее от действительности содержание, и субъективное, проявление личностных черт героя. </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Проведенный анализ позволяет подчеркнуть, что писатель достаточно чутко относится к тем изменениям и трансформациям, которым могут быть подвержены врачи в повседневности. </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Далеко не все герои проанализированных произведений растратили положительные качества.</a:t>
            </a:r>
            <a:endParaRPr sz="1800">
              <a:solidFill>
                <a:schemeClr val="tx1"/>
              </a:solidFill>
              <a:latin typeface="+mn-lt"/>
              <a:ea typeface="+mn-ea"/>
              <a:cs typeface="+mn-cs"/>
            </a:endParaRPr>
          </a:p>
          <a:p>
            <a:pPr algn="l" indent="0" marL="0"/>
            <a:endParaRPr b="true" i="true" spc="50" sz="2800">
              <a:solidFill>
                <a:schemeClr val="tx1"/>
              </a:solidFill>
              <a:latin typeface="Times New Roman"/>
              <a:ea typeface="Times New Roman"/>
              <a:cs typeface="Times New Roman"/>
            </a:endParaRPr>
          </a:p>
        </p:txBody>
      </p:sp>
      <p:sp>
        <p:nvSpPr>
          <p:cNvPr hidden="false" id="184" name="Shape 184"/>
          <p:cNvSpPr txBox="false"/>
          <p:nvPr isPhoto="false"/>
        </p:nvSpPr>
        <p:spPr>
          <a:xfrm flipH="false" flipV="false" rot="0">
            <a:off x="36393" y="0"/>
            <a:ext cx="5340825" cy="1015663"/>
          </a:xfrm>
          <a:prstGeom prst="rect">
            <a:avLst/>
          </a:prstGeom>
        </p:spPr>
        <p:txBody>
          <a:bodyPr bIns="45720" lIns="91440" rIns="91440" tIns="45720" wrap="square">
            <a:spAutoFit/>
          </a:bodyPr>
          <a:p>
            <a:pPr algn="ctr" indent="0" marL="0"/>
            <a:r>
              <a:rPr b="true" i="true" spc="50" sz="4800">
                <a:solidFill>
                  <a:srgbClr val="E2650F"/>
                </a:solidFill>
                <a:latin typeface="Times New Roman"/>
                <a:ea typeface="Times New Roman"/>
                <a:cs typeface="Times New Roman"/>
              </a:rPr>
              <a:t>Заключение.</a:t>
            </a:r>
            <a:r>
              <a:rPr b="true" i="true" spc="50" sz="6000">
                <a:solidFill>
                  <a:srgbClr val="E2650F"/>
                </a:solidFill>
                <a:latin typeface="Times New Roman"/>
                <a:ea typeface="Times New Roman"/>
                <a:cs typeface="Times New Roman"/>
              </a:rPr>
              <a:t> </a:t>
            </a:r>
            <a:endParaRPr sz="1800">
              <a:solidFill>
                <a:schemeClr val="tx1"/>
              </a:solidFill>
              <a:latin typeface="+mn-lt"/>
              <a:ea typeface="+mn-ea"/>
              <a:cs typeface="+mn-cs"/>
            </a:endParaRPr>
          </a:p>
        </p:txBody>
      </p:sp>
    </p:spTree>
  </p:cSld>
</p:sld>
</file>

<file path=ppt/slides/slide17.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85" name="GroupShape 185"/>
        <p:cNvGrpSpPr/>
        <p:nvPr isPhoto="false"/>
      </p:nvGrpSpPr>
      <p:grpSpPr>
        <a:xfrm flipH="false" flipV="false" rot="0">
          <a:off x="0" y="0"/>
          <a:ext cx="0" cy="0"/>
          <a:chOff x="0" y="0"/>
          <a:chExt cx="0" cy="0"/>
        </a:xfrm>
      </p:grpSpPr>
      <p:pic>
        <p:nvPicPr>
          <p:cNvPr hidden="false" id="187" name="Picture 187"/>
          <p:cNvPicPr preferRelativeResize="true"/>
          <p:nvPr isPhoto="false"/>
        </p:nvPicPr>
        <p:blipFill>
          <a:blip r:embed="rId1"/>
          <a:stretch/>
        </p:blipFill>
        <p:spPr>
          <a:xfrm flipH="false" flipV="false" rot="0">
            <a:off x="0" y="0"/>
            <a:ext cx="12192000" cy="6858000"/>
          </a:xfrm>
          <a:prstGeom prst="rect">
            <a:avLst/>
          </a:prstGeom>
        </p:spPr>
      </p:pic>
      <p:sp>
        <p:nvSpPr>
          <p:cNvPr hidden="false" id="188" name="Shape 188"/>
          <p:cNvSpPr txBox="false"/>
          <p:nvPr isPhoto="false"/>
        </p:nvSpPr>
        <p:spPr>
          <a:xfrm flipH="false" flipV="false" rot="0">
            <a:off x="373487" y="641445"/>
            <a:ext cx="10547798" cy="4893647"/>
          </a:xfrm>
          <a:prstGeom prst="rect">
            <a:avLst/>
          </a:prstGeom>
        </p:spPr>
        <p:txBody>
          <a:bodyPr bIns="45720" lIns="91440" rIns="91440" tIns="45720" wrap="square">
            <a:spAutoFit/>
          </a:bodyPr>
          <a:p>
            <a:pPr algn="just" indent="0" marL="0">
              <a:spcAft>
                <a:spcPts val="0"/>
              </a:spcAft>
            </a:pPr>
            <a:endParaRPr b="true" i="true" sz="2400">
              <a:solidFill>
                <a:schemeClr val="tx1"/>
              </a:solidFill>
              <a:latin typeface="Times New Roman"/>
              <a:ea typeface="Times New Roman"/>
              <a:cs typeface="Times New Roman"/>
            </a:endParaRPr>
          </a:p>
          <a:p>
            <a:pPr algn="just" indent="0" marL="0">
              <a:spcAft>
                <a:spcPts val="0"/>
              </a:spcAft>
            </a:pPr>
            <a:r>
              <a:rPr b="true" i="true" sz="2400">
                <a:solidFill>
                  <a:schemeClr val="tx1"/>
                </a:solidFill>
                <a:latin typeface="Times New Roman"/>
                <a:ea typeface="Times New Roman"/>
                <a:cs typeface="Times New Roman"/>
              </a:rPr>
              <a:t>Основными качествами врача А.  П.  Чехов считал гуманность, духовный рост, внимание к пациенту и сопереживание ему, соблюдение этики, профессионализм и готовность всегда прийти на помощь. Растрата этих качеств в проанализированных произведениях является отражением трансформации личности.</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Раскрывая этот процесс, А. П.  Чехов определил основной посыл изменений, которые строятся на отчуждении и неготовности и / или нежелании прийти на помощь нуждающимся в ней людям, на приоритете материальных ценностей, проявлении эгоизма, пассивности. </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Эти качества становятся предпосылками к трансформации личности, которая представляется писателем как утрата духовности, профессиональное выгорание, потеря интересов.</a:t>
            </a:r>
            <a:endParaRPr sz="1800">
              <a:solidFill>
                <a:schemeClr val="tx1"/>
              </a:solidFill>
              <a:latin typeface="+mn-lt"/>
              <a:ea typeface="+mn-ea"/>
              <a:cs typeface="+mn-cs"/>
            </a:endParaRPr>
          </a:p>
        </p:txBody>
      </p:sp>
    </p:spTree>
  </p:cSld>
</p:sld>
</file>

<file path=ppt/slides/slide18.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89" name="GroupShape 189"/>
        <p:cNvGrpSpPr/>
        <p:nvPr isPhoto="false"/>
      </p:nvGrpSpPr>
      <p:grpSpPr>
        <a:xfrm flipH="false" flipV="false" rot="0">
          <a:off x="0" y="0"/>
          <a:ext cx="0" cy="0"/>
          <a:chOff x="0" y="0"/>
          <a:chExt cx="0" cy="0"/>
        </a:xfrm>
      </p:grpSpPr>
      <p:pic>
        <p:nvPicPr>
          <p:cNvPr hidden="false" id="191" name="Picture 191"/>
          <p:cNvPicPr preferRelativeResize="true"/>
          <p:nvPr isPhoto="false"/>
        </p:nvPicPr>
        <p:blipFill>
          <a:blip r:embed="rId1"/>
          <a:stretch/>
        </p:blipFill>
        <p:spPr>
          <a:xfrm flipH="false" flipV="false" rot="0">
            <a:off x="0" y="0"/>
            <a:ext cx="12192000" cy="6858000"/>
          </a:xfrm>
          <a:prstGeom prst="rect">
            <a:avLst/>
          </a:prstGeom>
        </p:spPr>
      </p:pic>
      <p:sp>
        <p:nvSpPr>
          <p:cNvPr hidden="false" id="192" name="Shape 192"/>
          <p:cNvSpPr txBox="false"/>
          <p:nvPr isPhoto="false"/>
        </p:nvSpPr>
        <p:spPr>
          <a:xfrm flipH="false" flipV="false" rot="0">
            <a:off x="476518" y="450761"/>
            <a:ext cx="10702344" cy="5262979"/>
          </a:xfrm>
          <a:prstGeom prst="rect">
            <a:avLst/>
          </a:prstGeom>
        </p:spPr>
        <p:txBody>
          <a:bodyPr bIns="45720" lIns="91440" rIns="91440" tIns="45720" wrap="square">
            <a:spAutoFit/>
          </a:bodyPr>
          <a:p>
            <a:pPr algn="just" indent="0" marL="0">
              <a:spcAft>
                <a:spcPts val="0"/>
              </a:spcAft>
            </a:pPr>
            <a:endParaRPr b="true" i="true" sz="2400">
              <a:solidFill>
                <a:schemeClr val="tx1"/>
              </a:solidFill>
              <a:latin typeface="Times New Roman"/>
              <a:ea typeface="Times New Roman"/>
              <a:cs typeface="Times New Roman"/>
            </a:endParaRPr>
          </a:p>
          <a:p>
            <a:pPr algn="just" indent="0" marL="0">
              <a:spcAft>
                <a:spcPts val="0"/>
              </a:spcAft>
            </a:pPr>
            <a:r>
              <a:rPr b="true" i="true" sz="2400">
                <a:solidFill>
                  <a:schemeClr val="tx1"/>
                </a:solidFill>
                <a:latin typeface="Times New Roman"/>
                <a:ea typeface="Times New Roman"/>
                <a:cs typeface="Times New Roman"/>
              </a:rPr>
              <a:t> Для себя я узнала и сделала вывод, насколько сложна профессия врача в любые времена, как она трансформировалась в 19 веке и с приходом уже современной медицины.</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 Считаю, что каждый из нас, будучи врачом, тем или иным образом, является должником, помогающим миллионам людей, особенно в данный момент, когда врачи всего мира делают все возможное для спасения жизней.</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 Я не ошиблась в выборе своей специальности, сделала этот выбор осознанно и обдуманно.</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 Мне также хотелось бы, чтобы современное поколение «пациентов» брало пример с самого Чехова как врача, его положительных персонажей и наших современных медиков, а также осознало всю важность данной профессии, ведь быть врачом – это призвание!</a:t>
            </a:r>
            <a:endParaRPr sz="1800">
              <a:solidFill>
                <a:schemeClr val="tx1"/>
              </a:solidFill>
              <a:latin typeface="+mn-lt"/>
              <a:ea typeface="+mn-ea"/>
              <a:cs typeface="+mn-cs"/>
            </a:endParaRPr>
          </a:p>
        </p:txBody>
      </p:sp>
    </p:spTree>
  </p:cSld>
</p:sld>
</file>

<file path=ppt/slides/slide19.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93" name="GroupShape 193"/>
        <p:cNvGrpSpPr/>
        <p:nvPr isPhoto="false"/>
      </p:nvGrpSpPr>
      <p:grpSpPr>
        <a:xfrm flipH="false" flipV="false" rot="0">
          <a:off x="0" y="0"/>
          <a:ext cx="0" cy="0"/>
          <a:chOff x="0" y="0"/>
          <a:chExt cx="0" cy="0"/>
        </a:xfrm>
      </p:grpSpPr>
      <p:pic>
        <p:nvPicPr>
          <p:cNvPr hidden="false" id="195" name="Picture 195"/>
          <p:cNvPicPr preferRelativeResize="true"/>
          <p:nvPr isPhoto="false"/>
        </p:nvPicPr>
        <p:blipFill>
          <a:blip r:embed="rId1"/>
          <a:stretch/>
        </p:blipFill>
        <p:spPr>
          <a:xfrm flipH="false" flipV="false" rot="0">
            <a:off x="0" y="0"/>
            <a:ext cx="12192000" cy="6858000"/>
          </a:xfrm>
          <a:prstGeom prst="rect">
            <a:avLst/>
          </a:prstGeom>
        </p:spPr>
      </p:pic>
      <p:sp>
        <p:nvSpPr>
          <p:cNvPr hidden="false" id="196" name="Shape 196"/>
          <p:cNvSpPr txBox="false"/>
          <p:nvPr isPhoto="false"/>
        </p:nvSpPr>
        <p:spPr>
          <a:xfrm flipH="false" flipV="false" rot="0">
            <a:off x="204716" y="0"/>
            <a:ext cx="10167583" cy="1067600"/>
          </a:xfrm>
          <a:prstGeom prst="rect">
            <a:avLst/>
          </a:prstGeom>
        </p:spPr>
        <p:txBody>
          <a:bodyPr bIns="45720" lIns="91440" rIns="91440" tIns="45720" wrap="square">
            <a:spAutoFit/>
          </a:bodyPr>
          <a:p>
            <a:pPr algn="just" indent="0" marL="0">
              <a:lnSpc>
                <a:spcPct val="150000"/>
              </a:lnSpc>
              <a:spcAft>
                <a:spcPts val="0"/>
              </a:spcAft>
            </a:pPr>
            <a:r>
              <a:rPr b="true" i="true" sz="4800">
                <a:solidFill>
                  <a:schemeClr val="accent2">
                    <a:lumMod val="75000"/>
                  </a:schemeClr>
                </a:solidFill>
                <a:latin typeface="Times New Roman"/>
                <a:ea typeface="Times New Roman"/>
                <a:cs typeface="Times New Roman"/>
              </a:rPr>
              <a:t>Список используемой литературы:</a:t>
            </a:r>
            <a:endParaRPr sz="1800">
              <a:solidFill>
                <a:schemeClr val="tx1"/>
              </a:solidFill>
              <a:latin typeface="+mn-lt"/>
              <a:ea typeface="+mn-ea"/>
              <a:cs typeface="+mn-cs"/>
            </a:endParaRPr>
          </a:p>
        </p:txBody>
      </p:sp>
      <p:sp>
        <p:nvSpPr>
          <p:cNvPr hidden="false" id="197" name="Shape 197"/>
          <p:cNvSpPr txBox="false"/>
          <p:nvPr isPhoto="false"/>
        </p:nvSpPr>
        <p:spPr>
          <a:xfrm flipH="false" flipV="false" rot="0">
            <a:off x="204716" y="1310185"/>
            <a:ext cx="11682484" cy="4524315"/>
          </a:xfrm>
          <a:prstGeom prst="rect">
            <a:avLst/>
          </a:prstGeom>
        </p:spPr>
        <p:txBody>
          <a:bodyPr bIns="45720" lIns="91440" rIns="91440" tIns="45720" wrap="square">
            <a:spAutoFit/>
          </a:bodyPr>
          <a:p>
            <a:pPr algn="just" indent="0" marL="0">
              <a:spcAft>
                <a:spcPts val="0"/>
              </a:spcAft>
            </a:pPr>
            <a:r>
              <a:rPr b="true" i="true" sz="2400">
                <a:solidFill>
                  <a:schemeClr val="tx1"/>
                </a:solidFill>
                <a:latin typeface="Times New Roman"/>
                <a:ea typeface="Times New Roman"/>
                <a:cs typeface="Times New Roman"/>
              </a:rPr>
              <a:t>1. Чехов А. П. Автобиография // Полное собрание сочинений и писем: в 30 т. М.: Наука, 1979. Т. 16: Сочинения. 1881–1902. </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2. Зубарева В. К. Чехов – основатель позиционного стиля в литературе // Практики и интерпретации: журнал филологических, образовательных и культурных исследований. 2018. Т. 3. № 1. С. 54–69. </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3. Идельчик X. И. А. П. Чехов и русская общественная медицина (К 50-летию со дня смерти А. П. Чехова) // Гигиена и санитария. 1954. № 8. С. 7–10.</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 4. Ларионова М. Ч. Рассказ А. П. Чехова «Ионыч» в свете русской традиционной культуры // Проблемы истории, филологии, культуры. 2010. № 4 (30). С. 165–172. 5. Краковяк А. С., </a:t>
            </a:r>
            <a:r>
              <a:rPr b="true" i="true" sz="2400">
                <a:solidFill>
                  <a:schemeClr val="tx1"/>
                </a:solidFill>
                <a:latin typeface="Times New Roman"/>
                <a:ea typeface="Times New Roman"/>
                <a:cs typeface="Times New Roman"/>
              </a:rPr>
              <a:t>Матяш</a:t>
            </a:r>
            <a:r>
              <a:rPr b="true" i="true" sz="2400">
                <a:solidFill>
                  <a:schemeClr val="tx1"/>
                </a:solidFill>
                <a:latin typeface="Times New Roman"/>
                <a:ea typeface="Times New Roman"/>
                <a:cs typeface="Times New Roman"/>
              </a:rPr>
              <a:t> С. А. Конфликт в драматургии А. П. Чехова и М. А. Булгакова («Три сестры» и «Дни Турбиных») // Вестник Оренбургского государственного университета. 2005. № 1. С. 95–101.</a:t>
            </a:r>
            <a:endParaRPr sz="1800">
              <a:solidFill>
                <a:schemeClr val="tx1"/>
              </a:solidFill>
              <a:latin typeface="+mn-lt"/>
              <a:ea typeface="+mn-ea"/>
              <a:cs typeface="+mn-cs"/>
            </a:endParaRPr>
          </a:p>
        </p:txBody>
      </p:sp>
    </p:spTree>
  </p:cSld>
</p:sld>
</file>

<file path=ppt/slides/slide2.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81" name="GroupShape 81"/>
        <p:cNvGrpSpPr/>
        <p:nvPr isPhoto="false"/>
      </p:nvGrpSpPr>
      <p:grpSpPr>
        <a:xfrm flipH="false" flipV="false" rot="0">
          <a:off x="0" y="0"/>
          <a:ext cx="0" cy="0"/>
          <a:chOff x="0" y="0"/>
          <a:chExt cx="0" cy="0"/>
        </a:xfrm>
      </p:grpSpPr>
      <p:pic>
        <p:nvPicPr>
          <p:cNvPr hidden="false" id="83" name="Picture 83"/>
          <p:cNvPicPr preferRelativeResize="true"/>
          <p:nvPr isPhoto="false"/>
        </p:nvPicPr>
        <p:blipFill>
          <a:blip r:embed="rId1"/>
          <a:stretch/>
        </p:blipFill>
        <p:spPr>
          <a:xfrm flipH="false" flipV="false" rot="0">
            <a:off x="0" y="0"/>
            <a:ext cx="12192000" cy="6858000"/>
          </a:xfrm>
          <a:prstGeom prst="rect">
            <a:avLst/>
          </a:prstGeom>
        </p:spPr>
      </p:pic>
      <p:sp>
        <p:nvSpPr>
          <p:cNvPr hidden="false" id="84" name="Shape 84"/>
          <p:cNvSpPr txBox="false"/>
          <p:nvPr isPhoto="false"/>
        </p:nvSpPr>
        <p:spPr>
          <a:xfrm flipH="false" flipV="false" rot="0">
            <a:off x="266163" y="901521"/>
            <a:ext cx="11659676" cy="1754326"/>
          </a:xfrm>
          <a:prstGeom prst="rect">
            <a:avLst/>
          </a:prstGeom>
        </p:spPr>
        <p:txBody>
          <a:bodyPr bIns="45720" lIns="91440" rIns="91440" tIns="45720" wrap="square">
            <a:spAutoFit/>
          </a:bodyPr>
          <a:p>
            <a:pPr algn="ctr" indent="0" marL="0"/>
            <a:r>
              <a:rPr b="true" i="true" spc="50" sz="3600">
                <a:solidFill>
                  <a:schemeClr val="accent6">
                    <a:lumMod val="50000"/>
                  </a:schemeClr>
                </a:solidFill>
                <a:latin typeface="Times New Roman"/>
                <a:ea typeface="Times New Roman"/>
                <a:cs typeface="Times New Roman"/>
              </a:rPr>
              <a:t>Трансформация образа </a:t>
            </a:r>
            <a:endParaRPr sz="1800">
              <a:solidFill>
                <a:schemeClr val="tx1"/>
              </a:solidFill>
              <a:latin typeface="+mn-lt"/>
              <a:ea typeface="+mn-ea"/>
              <a:cs typeface="+mn-cs"/>
            </a:endParaRPr>
          </a:p>
          <a:p>
            <a:pPr algn="ctr" indent="0" marL="0"/>
            <a:r>
              <a:rPr b="true" i="true" spc="50" sz="3600">
                <a:solidFill>
                  <a:schemeClr val="accent6">
                    <a:lumMod val="50000"/>
                  </a:schemeClr>
                </a:solidFill>
                <a:latin typeface="Times New Roman"/>
                <a:ea typeface="Times New Roman"/>
                <a:cs typeface="Times New Roman"/>
              </a:rPr>
              <a:t>врача в  произведениях </a:t>
            </a:r>
            <a:endParaRPr sz="1800">
              <a:solidFill>
                <a:schemeClr val="tx1"/>
              </a:solidFill>
              <a:latin typeface="+mn-lt"/>
              <a:ea typeface="+mn-ea"/>
              <a:cs typeface="+mn-cs"/>
            </a:endParaRPr>
          </a:p>
          <a:p>
            <a:pPr algn="ctr" indent="0" marL="0"/>
            <a:r>
              <a:rPr b="true" i="true" spc="50" sz="3600">
                <a:solidFill>
                  <a:schemeClr val="accent6">
                    <a:lumMod val="50000"/>
                  </a:schemeClr>
                </a:solidFill>
                <a:latin typeface="Times New Roman"/>
                <a:ea typeface="Times New Roman"/>
                <a:cs typeface="Times New Roman"/>
              </a:rPr>
              <a:t>А. П. Чехова.</a:t>
            </a:r>
            <a:endParaRPr sz="1800">
              <a:solidFill>
                <a:schemeClr val="tx1"/>
              </a:solidFill>
              <a:latin typeface="+mn-lt"/>
              <a:ea typeface="+mn-ea"/>
              <a:cs typeface="+mn-cs"/>
            </a:endParaRPr>
          </a:p>
        </p:txBody>
      </p:sp>
      <p:pic>
        <p:nvPicPr>
          <p:cNvPr hidden="false" id="86" name="Picture 86"/>
          <p:cNvPicPr preferRelativeResize="true"/>
          <p:nvPr isPhoto="false"/>
        </p:nvPicPr>
        <p:blipFill>
          <a:blip r:embed="rId2"/>
          <a:stretch/>
        </p:blipFill>
        <p:spPr>
          <a:xfrm flipH="false" flipV="false" rot="0">
            <a:off x="8654603" y="901521"/>
            <a:ext cx="3271233" cy="4893972"/>
          </a:xfrm>
          <a:prstGeom prst="rect">
            <a:avLst/>
          </a:prstGeom>
        </p:spPr>
      </p:pic>
      <p:pic>
        <p:nvPicPr>
          <p:cNvPr hidden="false" id="88" name="Picture 88"/>
          <p:cNvPicPr preferRelativeResize="true"/>
          <p:nvPr isPhoto="false"/>
        </p:nvPicPr>
        <p:blipFill>
          <a:blip r:embed="rId3"/>
          <a:stretch/>
        </p:blipFill>
        <p:spPr>
          <a:xfrm flipH="false" flipV="false" rot="0">
            <a:off x="266162" y="901521"/>
            <a:ext cx="3271233" cy="4893972"/>
          </a:xfrm>
          <a:prstGeom prst="rect">
            <a:avLst/>
          </a:prstGeom>
        </p:spPr>
      </p:pic>
      <p:pic>
        <p:nvPicPr>
          <p:cNvPr hidden="false" id="90" name="Picture 90"/>
          <p:cNvPicPr preferRelativeResize="true"/>
          <p:nvPr isPhoto="false"/>
        </p:nvPicPr>
        <p:blipFill>
          <a:blip r:embed="rId4"/>
          <a:stretch/>
        </p:blipFill>
        <p:spPr>
          <a:xfrm flipH="false" flipV="false" rot="0">
            <a:off x="5005207" y="3055513"/>
            <a:ext cx="2181586" cy="2624069"/>
          </a:xfrm>
          <a:prstGeom prst="rect">
            <a:avLst/>
          </a:prstGeom>
        </p:spPr>
      </p:pic>
      <p:pic>
        <p:nvPicPr>
          <p:cNvPr hidden="false" id="92" name="Picture 92"/>
          <p:cNvPicPr preferRelativeResize="true"/>
          <p:nvPr isPhoto="false"/>
        </p:nvPicPr>
        <p:blipFill>
          <a:blip r:embed="rId5"/>
          <a:stretch/>
        </p:blipFill>
        <p:spPr>
          <a:xfrm flipH="false" flipV="false" rot="0">
            <a:off x="191634" y="759854"/>
            <a:ext cx="3420287" cy="5215944"/>
          </a:xfrm>
          <a:prstGeom prst="rect">
            <a:avLst/>
          </a:prstGeom>
          <a:ln w="9525">
            <a:noFill/>
            <a:headEnd len="med" type="none" w="med"/>
            <a:tailEnd len="med" type="none" w="med"/>
          </a:ln>
        </p:spPr>
      </p:pic>
      <p:pic>
        <p:nvPicPr>
          <p:cNvPr hidden="false" id="94" name="Picture 94"/>
          <p:cNvPicPr preferRelativeResize="true"/>
          <p:nvPr isPhoto="false"/>
        </p:nvPicPr>
        <p:blipFill>
          <a:blip r:embed="rId5"/>
          <a:stretch/>
        </p:blipFill>
        <p:spPr>
          <a:xfrm flipH="false" flipV="false" rot="0">
            <a:off x="8580079" y="787260"/>
            <a:ext cx="3420287" cy="5188537"/>
          </a:xfrm>
          <a:prstGeom prst="rect">
            <a:avLst/>
          </a:prstGeom>
          <a:ln w="9525">
            <a:noFill/>
            <a:headEnd len="med" type="none" w="med"/>
            <a:tailEnd len="med" type="none" w="med"/>
          </a:ln>
        </p:spPr>
      </p:pic>
      <p:pic>
        <p:nvPicPr>
          <p:cNvPr hidden="false" id="96" name="Picture 96"/>
          <p:cNvPicPr preferRelativeResize="true"/>
          <p:nvPr isPhoto="false"/>
        </p:nvPicPr>
        <p:blipFill>
          <a:blip r:embed="rId5"/>
          <a:stretch/>
        </p:blipFill>
        <p:spPr>
          <a:xfrm flipH="false" flipV="false" rot="0">
            <a:off x="4930681" y="2936383"/>
            <a:ext cx="2397398" cy="2859109"/>
          </a:xfrm>
          <a:prstGeom prst="rect">
            <a:avLst/>
          </a:prstGeom>
          <a:ln w="9525">
            <a:noFill/>
            <a:headEnd len="med" type="none" w="med"/>
            <a:tailEnd len="med" type="none" w="med"/>
          </a:ln>
        </p:spPr>
      </p:pic>
    </p:spTree>
  </p:cSld>
</p:sld>
</file>

<file path=ppt/slides/slide20.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98" name="GroupShape 198"/>
        <p:cNvGrpSpPr/>
        <p:nvPr isPhoto="false"/>
      </p:nvGrpSpPr>
      <p:grpSpPr>
        <a:xfrm flipH="false" flipV="false" rot="0">
          <a:off x="0" y="0"/>
          <a:ext cx="0" cy="0"/>
          <a:chOff x="0" y="0"/>
          <a:chExt cx="0" cy="0"/>
        </a:xfrm>
      </p:grpSpPr>
      <p:pic>
        <p:nvPicPr>
          <p:cNvPr hidden="false" id="200" name="Picture 200"/>
          <p:cNvPicPr preferRelativeResize="true"/>
          <p:nvPr isPhoto="false"/>
        </p:nvPicPr>
        <p:blipFill>
          <a:blip r:embed="rId1"/>
          <a:stretch/>
        </p:blipFill>
        <p:spPr>
          <a:xfrm flipH="false" flipV="false" rot="0">
            <a:off x="0" y="0"/>
            <a:ext cx="12192000" cy="6858000"/>
          </a:xfrm>
          <a:prstGeom prst="rect">
            <a:avLst/>
          </a:prstGeom>
        </p:spPr>
      </p:pic>
      <p:sp>
        <p:nvSpPr>
          <p:cNvPr hidden="false" id="201" name="Shape 201"/>
          <p:cNvSpPr txBox="false"/>
          <p:nvPr isPhoto="false"/>
        </p:nvSpPr>
        <p:spPr>
          <a:xfrm flipH="false" flipV="false" rot="0">
            <a:off x="90152" y="0"/>
            <a:ext cx="7908645" cy="1067600"/>
          </a:xfrm>
          <a:prstGeom prst="rect">
            <a:avLst/>
          </a:prstGeom>
        </p:spPr>
        <p:txBody>
          <a:bodyPr bIns="45720" lIns="91440" rIns="91440" tIns="45720" wrap="square">
            <a:spAutoFit/>
          </a:bodyPr>
          <a:p>
            <a:pPr algn="just" indent="0" marL="0">
              <a:lnSpc>
                <a:spcPct val="150000"/>
              </a:lnSpc>
              <a:spcAft>
                <a:spcPts val="0"/>
              </a:spcAft>
            </a:pPr>
            <a:r>
              <a:rPr b="true" i="true" sz="4800">
                <a:solidFill>
                  <a:schemeClr val="accent2">
                    <a:lumMod val="75000"/>
                  </a:schemeClr>
                </a:solidFill>
                <a:latin typeface="Times New Roman"/>
                <a:ea typeface="Times New Roman"/>
                <a:cs typeface="Times New Roman"/>
              </a:rPr>
              <a:t>Электронные ресурсы:</a:t>
            </a:r>
            <a:endParaRPr sz="1800">
              <a:solidFill>
                <a:schemeClr val="tx1"/>
              </a:solidFill>
              <a:latin typeface="+mn-lt"/>
              <a:ea typeface="+mn-ea"/>
              <a:cs typeface="+mn-cs"/>
            </a:endParaRPr>
          </a:p>
        </p:txBody>
      </p:sp>
      <p:sp>
        <p:nvSpPr>
          <p:cNvPr hidden="false" id="202" name="Shape 202"/>
          <p:cNvSpPr txBox="false"/>
          <p:nvPr isPhoto="false"/>
        </p:nvSpPr>
        <p:spPr>
          <a:xfrm flipH="false" flipV="false" rot="0">
            <a:off x="90153" y="1738648"/>
            <a:ext cx="9053848" cy="3043397"/>
          </a:xfrm>
          <a:prstGeom prst="rect">
            <a:avLst/>
          </a:prstGeom>
        </p:spPr>
        <p:txBody>
          <a:bodyPr bIns="45720" lIns="91440" rIns="91440" tIns="45720" wrap="square">
            <a:spAutoFit/>
          </a:bodyPr>
          <a:p>
            <a:pPr algn="l" indent="0" marL="0"/>
            <a:r>
              <a:rPr b="true" i="true" sz="2400" u="sng">
                <a:solidFill>
                  <a:srgbClr val="0000FF"/>
                </a:solidFill>
                <a:latin typeface="Times New Roman"/>
                <a:ea typeface="Times New Roman"/>
                <a:cs typeface="Times New Roman"/>
                <a:hlinkClick action="" r:id="rId2" tooltip=""/>
              </a:rPr>
              <a:t>1.https://cyberleninka.ru/article/n/a-p-chehov-i-russkaya-obschestvennaya-meditsina-k-50-letiyu-so-dnya-smerti-a-p-chehova</a:t>
            </a:r>
            <a:endParaRPr b="true" i="true" sz="2400">
              <a:solidFill>
                <a:schemeClr val="tx1"/>
              </a:solidFill>
              <a:latin typeface="Times New Roman"/>
              <a:ea typeface="Times New Roman"/>
              <a:cs typeface="Times New Roman"/>
            </a:endParaRPr>
          </a:p>
          <a:p>
            <a:pPr algn="l" indent="0" marL="0"/>
            <a:r>
              <a:rPr b="true" i="true" sz="2400" u="sng">
                <a:solidFill>
                  <a:srgbClr val="0000FF"/>
                </a:solidFill>
                <a:latin typeface="Times New Roman"/>
                <a:ea typeface="Times New Roman"/>
                <a:cs typeface="Times New Roman"/>
                <a:hlinkClick action="" r:id="rId3" tooltip=""/>
              </a:rPr>
              <a:t>2.https://biblio.imli.ru/index.php/ruslit/528-chekhov-a-p/725-chekhov-a-p-polnoe-sobranie-sochinenij-i-pisem-v-30-tt-sochineniya-v-18-tt-tom-16-1987</a:t>
            </a:r>
            <a:endParaRPr b="true" i="true" sz="2400">
              <a:solidFill>
                <a:schemeClr val="tx1"/>
              </a:solidFill>
              <a:latin typeface="Times New Roman"/>
              <a:ea typeface="Times New Roman"/>
              <a:cs typeface="Times New Roman"/>
            </a:endParaRPr>
          </a:p>
          <a:p>
            <a:pPr algn="l" indent="0" marL="0"/>
            <a:r>
              <a:rPr b="true" i="true" sz="2400" u="sng">
                <a:solidFill>
                  <a:srgbClr val="0000FF"/>
                </a:solidFill>
                <a:latin typeface="Times New Roman"/>
                <a:ea typeface="Times New Roman"/>
                <a:cs typeface="Times New Roman"/>
                <a:hlinkClick action="" r:id="rId4" tooltip=""/>
              </a:rPr>
              <a:t>3.https://portal-slovo.ru/</a:t>
            </a:r>
            <a:r>
              <a:rPr b="true" i="true" sz="2400" u="sng">
                <a:solidFill>
                  <a:srgbClr val="0000FF"/>
                </a:solidFill>
                <a:latin typeface="Times New Roman"/>
                <a:ea typeface="Times New Roman"/>
                <a:cs typeface="Times New Roman"/>
                <a:hlinkClick action="" r:id="rId4" tooltip=""/>
              </a:rPr>
              <a:t>philology</a:t>
            </a:r>
            <a:r>
              <a:rPr b="true" i="true" sz="2400" u="sng">
                <a:solidFill>
                  <a:srgbClr val="0000FF"/>
                </a:solidFill>
                <a:latin typeface="Times New Roman"/>
                <a:ea typeface="Times New Roman"/>
                <a:cs typeface="Times New Roman"/>
                <a:hlinkClick action="" r:id="rId4" tooltip=""/>
              </a:rPr>
              <a:t>/37293.php</a:t>
            </a:r>
            <a:r>
              <a:rPr b="true" i="true" sz="2400">
                <a:solidFill>
                  <a:schemeClr val="tx1"/>
                </a:solidFill>
                <a:latin typeface="Times New Roman"/>
                <a:ea typeface="Times New Roman"/>
                <a:cs typeface="Times New Roman"/>
              </a:rPr>
              <a:t> 4.</a:t>
            </a:r>
            <a:r>
              <a:rPr b="true" i="true" sz="2400" u="sng">
                <a:solidFill>
                  <a:srgbClr val="0000FF"/>
                </a:solidFill>
                <a:latin typeface="Times New Roman"/>
                <a:ea typeface="Times New Roman"/>
                <a:cs typeface="Times New Roman"/>
                <a:hlinkClick action="" r:id="rId5" tooltip=""/>
              </a:rPr>
              <a:t>https://litved.com/docs/Zubareva-Chekhov-in-21st-century.pdf</a:t>
            </a:r>
            <a:endParaRPr b="true" i="true" sz="2400">
              <a:solidFill>
                <a:schemeClr val="tx1"/>
              </a:solidFill>
              <a:latin typeface="Times New Roman"/>
              <a:ea typeface="Times New Roman"/>
              <a:cs typeface="Times New Roman"/>
            </a:endParaRPr>
          </a:p>
          <a:p>
            <a:pPr algn="l" indent="0" marL="0">
              <a:lnSpc>
                <a:spcPct val="150000"/>
              </a:lnSpc>
              <a:spcAft>
                <a:spcPts val="0"/>
              </a:spcAft>
            </a:pPr>
            <a:endParaRPr b="true" i="true" sz="1800">
              <a:solidFill>
                <a:schemeClr val="tx1"/>
              </a:solidFill>
              <a:latin typeface="Times New Roman"/>
              <a:ea typeface="Times New Roman"/>
              <a:cs typeface="Times New Roman"/>
            </a:endParaRPr>
          </a:p>
        </p:txBody>
      </p:sp>
    </p:spTree>
  </p:cSld>
</p:sld>
</file>

<file path=ppt/slides/slide3.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97" name="GroupShape 97"/>
        <p:cNvGrpSpPr/>
        <p:nvPr isPhoto="false"/>
      </p:nvGrpSpPr>
      <p:grpSpPr>
        <a:xfrm flipH="false" flipV="false" rot="0">
          <a:off x="0" y="0"/>
          <a:ext cx="0" cy="0"/>
          <a:chOff x="0" y="0"/>
          <a:chExt cx="0" cy="0"/>
        </a:xfrm>
      </p:grpSpPr>
      <p:pic>
        <p:nvPicPr>
          <p:cNvPr hidden="false" id="99" name="Picture 99"/>
          <p:cNvPicPr preferRelativeResize="true"/>
          <p:nvPr isPhoto="false"/>
        </p:nvPicPr>
        <p:blipFill>
          <a:blip r:embed="rId1"/>
          <a:stretch/>
        </p:blipFill>
        <p:spPr>
          <a:xfrm flipH="false" flipV="false" rot="0">
            <a:off x="0" y="0"/>
            <a:ext cx="12192000" cy="6858000"/>
          </a:xfrm>
          <a:prstGeom prst="rect">
            <a:avLst/>
          </a:prstGeom>
        </p:spPr>
      </p:pic>
      <p:sp>
        <p:nvSpPr>
          <p:cNvPr hidden="false" id="100" name="Shape 100"/>
          <p:cNvSpPr txBox="false"/>
          <p:nvPr isPhoto="false"/>
        </p:nvSpPr>
        <p:spPr>
          <a:xfrm flipH="false" flipV="false" rot="0">
            <a:off x="386367" y="347730"/>
            <a:ext cx="11165982" cy="5632311"/>
          </a:xfrm>
          <a:prstGeom prst="rect">
            <a:avLst/>
          </a:prstGeom>
        </p:spPr>
        <p:txBody>
          <a:bodyPr bIns="45720" lIns="91440" rIns="91440" tIns="45720" wrap="square">
            <a:spAutoFit/>
          </a:bodyPr>
          <a:p>
            <a:pPr algn="just" indent="0" marL="0"/>
            <a:endParaRPr b="true" i="true" sz="2400">
              <a:solidFill>
                <a:schemeClr val="tx1"/>
              </a:solidFill>
              <a:latin typeface="Times New Roman"/>
              <a:ea typeface="Times New Roman"/>
              <a:cs typeface="Times New Roman"/>
            </a:endParaRPr>
          </a:p>
          <a:p>
            <a:pPr algn="just" indent="0" marL="0"/>
            <a:r>
              <a:rPr b="true" i="true" sz="2400">
                <a:solidFill>
                  <a:schemeClr val="tx1"/>
                </a:solidFill>
                <a:latin typeface="Times New Roman"/>
                <a:ea typeface="Times New Roman"/>
                <a:cs typeface="Times New Roman"/>
              </a:rPr>
              <a:t>Для меня очень важно, как для будущего медика узнать и понять, как </a:t>
            </a:r>
            <a:r>
              <a:rPr b="true" i="true" sz="2400">
                <a:solidFill>
                  <a:srgbClr val="000000"/>
                </a:solidFill>
                <a:latin typeface="Times New Roman"/>
                <a:ea typeface="Times New Roman"/>
                <a:cs typeface="Times New Roman"/>
              </a:rPr>
              <a:t>образ врача ассоциативен и помогает человеку, воспринимающему произведение искусства.</a:t>
            </a:r>
            <a:endParaRPr sz="1800">
              <a:solidFill>
                <a:schemeClr val="tx1"/>
              </a:solidFill>
              <a:latin typeface="+mn-lt"/>
              <a:ea typeface="+mn-ea"/>
              <a:cs typeface="+mn-cs"/>
            </a:endParaRPr>
          </a:p>
          <a:p>
            <a:pPr algn="just" indent="0" marL="0"/>
            <a:r>
              <a:rPr b="true" i="true" sz="2400">
                <a:solidFill>
                  <a:srgbClr val="000000"/>
                </a:solidFill>
                <a:latin typeface="Times New Roman"/>
                <a:ea typeface="Times New Roman"/>
                <a:cs typeface="Times New Roman"/>
              </a:rPr>
              <a:t> Пережить вместе с героями их жизни и пересмотреть собственный жизненный опыт. </a:t>
            </a:r>
            <a:endParaRPr sz="1800">
              <a:solidFill>
                <a:schemeClr val="tx1"/>
              </a:solidFill>
              <a:latin typeface="+mn-lt"/>
              <a:ea typeface="+mn-ea"/>
              <a:cs typeface="+mn-cs"/>
            </a:endParaRPr>
          </a:p>
          <a:p>
            <a:pPr algn="just" indent="0" marL="0"/>
            <a:r>
              <a:rPr b="true" i="true" sz="2400">
                <a:solidFill>
                  <a:srgbClr val="000000"/>
                </a:solidFill>
                <a:latin typeface="Times New Roman"/>
                <a:ea typeface="Times New Roman"/>
                <a:cs typeface="Times New Roman"/>
              </a:rPr>
              <a:t>Так как образы врачей в искусстве многогранны: они могут быть комичными или драматичными, наводящими ужас или искрящимися любовью. </a:t>
            </a:r>
            <a:endParaRPr sz="1800">
              <a:solidFill>
                <a:schemeClr val="tx1"/>
              </a:solidFill>
              <a:latin typeface="+mn-lt"/>
              <a:ea typeface="+mn-ea"/>
              <a:cs typeface="+mn-cs"/>
            </a:endParaRPr>
          </a:p>
          <a:p>
            <a:pPr algn="just" indent="0" marL="0"/>
            <a:r>
              <a:rPr b="true" i="true" sz="2400">
                <a:solidFill>
                  <a:srgbClr val="000000"/>
                </a:solidFill>
                <a:latin typeface="Times New Roman"/>
                <a:ea typeface="Times New Roman"/>
                <a:cs typeface="Times New Roman"/>
              </a:rPr>
              <a:t>Художественный образ врача поможет мне с формировать собственное мнение и дать оценку, вселить страх и недоверие или веру и надежду; поможет стать фактором профессионализации моей личности и мотивации в дальнейшем. </a:t>
            </a:r>
            <a:endParaRPr sz="1800">
              <a:solidFill>
                <a:schemeClr val="tx1"/>
              </a:solidFill>
              <a:latin typeface="+mn-lt"/>
              <a:ea typeface="+mn-ea"/>
              <a:cs typeface="+mn-cs"/>
            </a:endParaRPr>
          </a:p>
          <a:p>
            <a:pPr algn="just" indent="0" marL="0"/>
            <a:r>
              <a:rPr b="true" i="true" sz="2400">
                <a:solidFill>
                  <a:srgbClr val="000000"/>
                </a:solidFill>
                <a:latin typeface="Times New Roman"/>
                <a:ea typeface="Times New Roman"/>
                <a:cs typeface="Times New Roman"/>
              </a:rPr>
              <a:t>Сквозь призму художественных образов я смогу увидеть, как раскрываются важнейшие проблемы медицинской профессии, нравственной культуры врача и его социальной ответственности и трансформации. </a:t>
            </a:r>
            <a:endParaRPr b="true" i="true" sz="2400">
              <a:solidFill>
                <a:schemeClr val="tx1"/>
              </a:solidFill>
              <a:latin typeface="+mn-lt"/>
              <a:ea typeface="+mn-ea"/>
              <a:cs typeface="+mn-cs"/>
            </a:endParaRPr>
          </a:p>
        </p:txBody>
      </p:sp>
    </p:spTree>
  </p:cSld>
</p:sld>
</file>

<file path=ppt/slides/slide4.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01" name="GroupShape 101"/>
        <p:cNvGrpSpPr/>
        <p:nvPr isPhoto="false"/>
      </p:nvGrpSpPr>
      <p:grpSpPr>
        <a:xfrm flipH="false" flipV="false" rot="0">
          <a:off x="0" y="0"/>
          <a:ext cx="0" cy="0"/>
          <a:chOff x="0" y="0"/>
          <a:chExt cx="0" cy="0"/>
        </a:xfrm>
      </p:grpSpPr>
      <p:pic>
        <p:nvPicPr>
          <p:cNvPr hidden="false" id="103" name="Picture 103"/>
          <p:cNvPicPr preferRelativeResize="true"/>
          <p:nvPr isPhoto="false"/>
        </p:nvPicPr>
        <p:blipFill>
          <a:blip r:embed="rId1"/>
          <a:stretch/>
        </p:blipFill>
        <p:spPr>
          <a:xfrm flipH="false" flipV="false" rot="0">
            <a:off x="0" y="0"/>
            <a:ext cx="12192000" cy="6858000"/>
          </a:xfrm>
          <a:prstGeom prst="rect">
            <a:avLst/>
          </a:prstGeom>
        </p:spPr>
      </p:pic>
      <p:sp>
        <p:nvSpPr>
          <p:cNvPr hidden="false" id="104" name="Shape 104"/>
          <p:cNvSpPr txBox="false"/>
          <p:nvPr isPhoto="false"/>
        </p:nvSpPr>
        <p:spPr>
          <a:xfrm flipH="false" flipV="false" rot="0">
            <a:off x="103031" y="218941"/>
            <a:ext cx="6940471" cy="1107996"/>
          </a:xfrm>
          <a:prstGeom prst="rect">
            <a:avLst/>
          </a:prstGeom>
        </p:spPr>
        <p:txBody>
          <a:bodyPr bIns="45720" lIns="91440" rIns="91440" tIns="45720" wrap="square">
            <a:spAutoFit/>
          </a:bodyPr>
          <a:p>
            <a:pPr algn="l" indent="0" marL="0"/>
            <a:r>
              <a:rPr b="true" i="true" sz="4800">
                <a:solidFill>
                  <a:schemeClr val="accent2">
                    <a:lumMod val="75000"/>
                  </a:schemeClr>
                </a:solidFill>
                <a:latin typeface="Times New Roman"/>
                <a:ea typeface="Times New Roman"/>
                <a:cs typeface="Times New Roman"/>
              </a:rPr>
              <a:t>   Актуальность:</a:t>
            </a:r>
            <a:endParaRPr sz="1800">
              <a:solidFill>
                <a:schemeClr val="tx1"/>
              </a:solidFill>
              <a:latin typeface="+mn-lt"/>
              <a:ea typeface="+mn-ea"/>
              <a:cs typeface="+mn-cs"/>
            </a:endParaRPr>
          </a:p>
          <a:p>
            <a:pPr algn="l" indent="0" marL="0"/>
            <a:endParaRPr sz="1800">
              <a:solidFill>
                <a:schemeClr val="tx1"/>
              </a:solidFill>
              <a:latin typeface="+mn-lt"/>
              <a:ea typeface="+mn-ea"/>
              <a:cs typeface="+mn-cs"/>
            </a:endParaRPr>
          </a:p>
        </p:txBody>
      </p:sp>
      <p:sp>
        <p:nvSpPr>
          <p:cNvPr hidden="false" id="105" name="Shape 105"/>
          <p:cNvSpPr txBox="false"/>
          <p:nvPr isPhoto="false"/>
        </p:nvSpPr>
        <p:spPr>
          <a:xfrm flipH="false" flipV="false" rot="0">
            <a:off x="360608" y="1043188"/>
            <a:ext cx="11320530" cy="4827284"/>
          </a:xfrm>
          <a:prstGeom prst="rect">
            <a:avLst/>
          </a:prstGeom>
        </p:spPr>
        <p:txBody>
          <a:bodyPr bIns="45720" lIns="91440" rIns="91440" tIns="45720" wrap="square">
            <a:spAutoFit/>
          </a:bodyPr>
          <a:p>
            <a:pPr algn="l" indent="0" marL="0"/>
            <a:r>
              <a:rPr b="true" i="true" sz="2400">
                <a:solidFill>
                  <a:schemeClr val="tx1"/>
                </a:solidFill>
                <a:latin typeface="Times New Roman"/>
                <a:ea typeface="Times New Roman"/>
                <a:cs typeface="Times New Roman"/>
              </a:rPr>
              <a:t> </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-часто врачи негативной критике, однако в рассказах Антона Павловича они описываются ответственными и преданными своему делу, а так как Чехов сам имел медицинское образование, то и рассказы его правдивы, более того по сей день многие работники сферы медицины полностью посвящают себя своей профессии, это можно заметить по тому, как врачи всего мира жертвуют собой ради спасения человечества;</a:t>
            </a:r>
            <a:endParaRPr sz="1800">
              <a:solidFill>
                <a:schemeClr val="tx1"/>
              </a:solidFill>
              <a:latin typeface="+mn-lt"/>
              <a:ea typeface="+mn-ea"/>
              <a:cs typeface="+mn-cs"/>
            </a:endParaRPr>
          </a:p>
          <a:p>
            <a:pPr algn="l" indent="0" marL="0">
              <a:lnSpc>
                <a:spcPct val="150000"/>
              </a:lnSpc>
              <a:spcAft>
                <a:spcPts val="0"/>
              </a:spcAft>
            </a:pPr>
            <a:r>
              <a:rPr b="true" i="true" sz="2400">
                <a:solidFill>
                  <a:schemeClr val="tx1"/>
                </a:solidFill>
                <a:latin typeface="Times New Roman"/>
                <a:ea typeface="Times New Roman"/>
                <a:cs typeface="Times New Roman"/>
              </a:rPr>
              <a:t> - в представлении философско-культурологической характеристики врачебной профессии как основы внутреннего содержания образа врача; </a:t>
            </a:r>
            <a:endParaRPr sz="1800">
              <a:solidFill>
                <a:schemeClr val="tx1"/>
              </a:solidFill>
              <a:latin typeface="+mn-lt"/>
              <a:ea typeface="+mn-ea"/>
              <a:cs typeface="+mn-cs"/>
            </a:endParaRPr>
          </a:p>
          <a:p>
            <a:pPr algn="just" indent="0" marL="0">
              <a:lnSpc>
                <a:spcPct val="150000"/>
              </a:lnSpc>
              <a:spcAft>
                <a:spcPts val="0"/>
              </a:spcAft>
            </a:pPr>
            <a:r>
              <a:rPr b="true" i="true" sz="2400">
                <a:solidFill>
                  <a:schemeClr val="tx1"/>
                </a:solidFill>
                <a:latin typeface="Times New Roman"/>
                <a:ea typeface="Times New Roman"/>
                <a:cs typeface="Times New Roman"/>
              </a:rPr>
              <a:t> - определении понятия «врач» как качества личности и формы профессиональной культуры. </a:t>
            </a:r>
            <a:endParaRPr sz="1800">
              <a:solidFill>
                <a:schemeClr val="tx1"/>
              </a:solidFill>
              <a:latin typeface="+mn-lt"/>
              <a:ea typeface="+mn-ea"/>
              <a:cs typeface="+mn-cs"/>
            </a:endParaRPr>
          </a:p>
        </p:txBody>
      </p:sp>
    </p:spTree>
  </p:cSld>
</p:sld>
</file>

<file path=ppt/slides/slide5.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06" name="GroupShape 106"/>
        <p:cNvGrpSpPr/>
        <p:nvPr isPhoto="false"/>
      </p:nvGrpSpPr>
      <p:grpSpPr>
        <a:xfrm flipH="false" flipV="false" rot="0">
          <a:off x="0" y="0"/>
          <a:ext cx="0" cy="0"/>
          <a:chOff x="0" y="0"/>
          <a:chExt cx="0" cy="0"/>
        </a:xfrm>
      </p:grpSpPr>
      <p:pic>
        <p:nvPicPr>
          <p:cNvPr hidden="false" id="108" name="Picture 108"/>
          <p:cNvPicPr preferRelativeResize="true"/>
          <p:nvPr isPhoto="false"/>
        </p:nvPicPr>
        <p:blipFill>
          <a:blip r:embed="rId1"/>
          <a:stretch/>
        </p:blipFill>
        <p:spPr>
          <a:xfrm flipH="false" flipV="false" rot="0">
            <a:off x="0" y="0"/>
            <a:ext cx="12192000" cy="6858000"/>
          </a:xfrm>
          <a:prstGeom prst="rect">
            <a:avLst/>
          </a:prstGeom>
        </p:spPr>
      </p:pic>
      <p:sp>
        <p:nvSpPr>
          <p:cNvPr hidden="false" id="109" name="Shape 109"/>
          <p:cNvSpPr txBox="false"/>
          <p:nvPr isPhoto="false"/>
        </p:nvSpPr>
        <p:spPr>
          <a:xfrm flipH="false" flipV="false" rot="0">
            <a:off x="185738" y="382137"/>
            <a:ext cx="11169199" cy="5816977"/>
          </a:xfrm>
          <a:prstGeom prst="rect">
            <a:avLst/>
          </a:prstGeom>
        </p:spPr>
        <p:txBody>
          <a:bodyPr bIns="45720" lIns="91440" rIns="91440" tIns="45720" wrap="square">
            <a:spAutoFit/>
          </a:bodyPr>
          <a:p>
            <a:pPr algn="just" indent="0" marL="0">
              <a:lnSpc>
                <a:spcPct val="150000"/>
              </a:lnSpc>
              <a:spcAft>
                <a:spcPts val="0"/>
              </a:spcAft>
            </a:pPr>
            <a:r>
              <a:rPr b="true" i="true" sz="2000">
                <a:solidFill>
                  <a:schemeClr val="tx1"/>
                </a:solidFill>
                <a:latin typeface="Times New Roman"/>
                <a:ea typeface="Times New Roman"/>
                <a:cs typeface="Times New Roman"/>
              </a:rPr>
              <a:t>    </a:t>
            </a:r>
            <a:r>
              <a:rPr b="true" i="true" sz="4800">
                <a:solidFill>
                  <a:schemeClr val="accent2">
                    <a:lumMod val="75000"/>
                  </a:schemeClr>
                </a:solidFill>
                <a:latin typeface="Times New Roman"/>
                <a:ea typeface="Times New Roman"/>
                <a:cs typeface="Times New Roman"/>
              </a:rPr>
              <a:t>СОДЕРЖАНИЕ:</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 ОСНОВНАЯ ЧАСТЬ:</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1.1. Введение.</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1.2. Личность Старцева в рассказе «Ионыч».</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1.3. Раскрытие образа Топоркова в повести «Цветы запоздалые».</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1.4. Разрушение жизненных целей в пьесе Астрова «Дядя Ваня».</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1.5. Безразличие врача, как один из элементов трансформации личности в пьесе «Три сестры». </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2.</a:t>
            </a:r>
            <a:r>
              <a:rPr b="true" i="true" sz="2800">
                <a:solidFill>
                  <a:schemeClr val="accent2">
                    <a:lumMod val="75000"/>
                  </a:schemeClr>
                </a:solidFill>
                <a:latin typeface="Times New Roman"/>
                <a:ea typeface="Times New Roman"/>
                <a:cs typeface="Times New Roman"/>
              </a:rPr>
              <a:t> </a:t>
            </a:r>
            <a:r>
              <a:rPr b="true" i="true" sz="4800">
                <a:solidFill>
                  <a:schemeClr val="accent2">
                    <a:lumMod val="75000"/>
                  </a:schemeClr>
                </a:solidFill>
                <a:latin typeface="Times New Roman"/>
                <a:ea typeface="Times New Roman"/>
                <a:cs typeface="Times New Roman"/>
              </a:rPr>
              <a:t>Заключение:</a:t>
            </a:r>
            <a:endParaRPr b="true" i="true" sz="4800">
              <a:solidFill>
                <a:schemeClr val="tx1"/>
              </a:solidFill>
              <a:latin typeface="Times New Roman"/>
              <a:ea typeface="Times New Roman"/>
              <a:cs typeface="Times New Roman"/>
            </a:endParaRPr>
          </a:p>
          <a:p>
            <a:pPr algn="just" indent="0" marL="0">
              <a:spcAft>
                <a:spcPts val="0"/>
              </a:spcAft>
            </a:pPr>
            <a:r>
              <a:rPr b="true" i="true" sz="2800">
                <a:solidFill>
                  <a:schemeClr val="tx1"/>
                </a:solidFill>
                <a:latin typeface="Times New Roman"/>
                <a:ea typeface="Times New Roman"/>
                <a:cs typeface="Times New Roman"/>
              </a:rPr>
              <a:t> 3.Список используемой литературы.</a:t>
            </a:r>
            <a:endParaRPr sz="1800">
              <a:solidFill>
                <a:schemeClr val="tx1"/>
              </a:solidFill>
              <a:latin typeface="+mn-lt"/>
              <a:ea typeface="+mn-ea"/>
              <a:cs typeface="+mn-cs"/>
            </a:endParaRPr>
          </a:p>
          <a:p>
            <a:pPr algn="just" indent="0" marL="0">
              <a:spcAft>
                <a:spcPts val="0"/>
              </a:spcAft>
            </a:pPr>
            <a:r>
              <a:rPr b="true" i="true" sz="2800">
                <a:solidFill>
                  <a:schemeClr val="tx1"/>
                </a:solidFill>
                <a:latin typeface="Times New Roman"/>
                <a:ea typeface="Times New Roman"/>
                <a:cs typeface="Times New Roman"/>
              </a:rPr>
              <a:t> 4.Электронные ресурсы.</a:t>
            </a:r>
            <a:endParaRPr b="true" i="true" sz="2800">
              <a:solidFill>
                <a:schemeClr val="tx1"/>
              </a:solidFill>
              <a:latin typeface="+mn-lt"/>
              <a:ea typeface="+mn-ea"/>
              <a:cs typeface="+mn-cs"/>
            </a:endParaRPr>
          </a:p>
        </p:txBody>
      </p:sp>
    </p:spTree>
  </p:cSld>
</p:sld>
</file>

<file path=ppt/slides/slide6.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10" name="GroupShape 110"/>
        <p:cNvGrpSpPr/>
        <p:nvPr isPhoto="false"/>
      </p:nvGrpSpPr>
      <p:grpSpPr>
        <a:xfrm flipH="false" flipV="false" rot="0">
          <a:off x="0" y="0"/>
          <a:ext cx="0" cy="0"/>
          <a:chOff x="0" y="0"/>
          <a:chExt cx="0" cy="0"/>
        </a:xfrm>
      </p:grpSpPr>
      <p:pic>
        <p:nvPicPr>
          <p:cNvPr hidden="false" id="112" name="Picture 112"/>
          <p:cNvPicPr preferRelativeResize="true"/>
          <p:nvPr isPhoto="false"/>
        </p:nvPicPr>
        <p:blipFill>
          <a:blip r:embed="rId1"/>
          <a:stretch/>
        </p:blipFill>
        <p:spPr>
          <a:xfrm flipH="false" flipV="false" rot="0">
            <a:off x="0" y="0"/>
            <a:ext cx="12192000" cy="6858000"/>
          </a:xfrm>
          <a:prstGeom prst="rect">
            <a:avLst/>
          </a:prstGeom>
        </p:spPr>
      </p:pic>
      <p:sp>
        <p:nvSpPr>
          <p:cNvPr hidden="false" id="113" name="Shape 113"/>
          <p:cNvSpPr txBox="false"/>
          <p:nvPr isPhoto="false"/>
        </p:nvSpPr>
        <p:spPr>
          <a:xfrm flipH="false" flipV="false" rot="0">
            <a:off x="668741" y="1138493"/>
            <a:ext cx="10194877" cy="5262979"/>
          </a:xfrm>
          <a:prstGeom prst="rect">
            <a:avLst/>
          </a:prstGeom>
        </p:spPr>
        <p:txBody>
          <a:bodyPr bIns="45720" lIns="91440" rIns="91440" tIns="45720" wrap="square">
            <a:spAutoFit/>
          </a:bodyPr>
          <a:p>
            <a:pPr algn="l" indent="0" marL="0"/>
            <a:r>
              <a:rPr b="true" i="true" sz="2800">
                <a:solidFill>
                  <a:schemeClr val="tx1"/>
                </a:solidFill>
                <a:latin typeface="Times New Roman"/>
                <a:ea typeface="Times New Roman"/>
                <a:cs typeface="Times New Roman"/>
              </a:rPr>
              <a:t>Образ врача в русской литературе – тема, мало затронутая в литературоведении, но значение ее для культуры очень велико. </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Мотивы болезни и исцеления, в буквальном и символическом значениях, пронизывают и фольклор, и религию, и любой вид искусства у всякой нации, поскольку "пронизывают" и саму жизнь. </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Литература дает эстетический, не житейский, но глубоко жизненный срез бытия, поэтому здесь речь не идет, собственно, о профессиональных сведениях, здесь не учатся никакому ремеслу, а только пониманию, видению мира: у всякой профессии есть свой, особый угол зрения. </a:t>
            </a:r>
            <a:endParaRPr sz="1800">
              <a:solidFill>
                <a:schemeClr val="tx1"/>
              </a:solidFill>
              <a:latin typeface="+mn-lt"/>
              <a:ea typeface="+mn-ea"/>
              <a:cs typeface="+mn-cs"/>
            </a:endParaRPr>
          </a:p>
        </p:txBody>
      </p:sp>
      <p:sp>
        <p:nvSpPr>
          <p:cNvPr hidden="false" id="114" name="Shape 114"/>
          <p:cNvSpPr txBox="false"/>
          <p:nvPr isPhoto="false"/>
        </p:nvSpPr>
        <p:spPr>
          <a:xfrm flipH="false" flipV="false" rot="0">
            <a:off x="271464" y="122830"/>
            <a:ext cx="4329112" cy="1015663"/>
          </a:xfrm>
          <a:prstGeom prst="rect">
            <a:avLst/>
          </a:prstGeom>
        </p:spPr>
        <p:txBody>
          <a:bodyPr bIns="45720" lIns="91440" rIns="91440" tIns="45720" wrap="square">
            <a:spAutoFit/>
          </a:bodyPr>
          <a:p>
            <a:pPr algn="ctr" indent="0" marL="0"/>
            <a:r>
              <a:rPr b="true" i="true" spc="50" sz="6000">
                <a:solidFill>
                  <a:srgbClr val="E2650F"/>
                </a:solidFill>
                <a:latin typeface="Times New Roman"/>
                <a:ea typeface="Times New Roman"/>
                <a:cs typeface="Times New Roman"/>
              </a:rPr>
              <a:t>Введение.</a:t>
            </a:r>
            <a:endParaRPr sz="1800">
              <a:solidFill>
                <a:schemeClr val="tx1"/>
              </a:solidFill>
              <a:latin typeface="+mn-lt"/>
              <a:ea typeface="+mn-ea"/>
              <a:cs typeface="+mn-cs"/>
            </a:endParaRPr>
          </a:p>
        </p:txBody>
      </p:sp>
    </p:spTree>
  </p:cSld>
</p:sld>
</file>

<file path=ppt/slides/slide7.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15" name="GroupShape 115"/>
        <p:cNvGrpSpPr/>
        <p:nvPr isPhoto="false"/>
      </p:nvGrpSpPr>
      <p:grpSpPr>
        <a:xfrm flipH="false" flipV="false" rot="0">
          <a:off x="0" y="0"/>
          <a:ext cx="0" cy="0"/>
          <a:chOff x="0" y="0"/>
          <a:chExt cx="0" cy="0"/>
        </a:xfrm>
      </p:grpSpPr>
      <p:pic>
        <p:nvPicPr>
          <p:cNvPr hidden="false" id="117" name="Picture 117"/>
          <p:cNvPicPr preferRelativeResize="true"/>
          <p:nvPr isPhoto="false"/>
        </p:nvPicPr>
        <p:blipFill>
          <a:blip r:embed="rId1"/>
          <a:stretch/>
        </p:blipFill>
        <p:spPr>
          <a:xfrm flipH="false" flipV="false" rot="0">
            <a:off x="0" y="0"/>
            <a:ext cx="12192000" cy="6858000"/>
          </a:xfrm>
          <a:prstGeom prst="rect">
            <a:avLst/>
          </a:prstGeom>
        </p:spPr>
      </p:pic>
      <p:sp>
        <p:nvSpPr>
          <p:cNvPr hidden="false" id="118" name="Shape 118"/>
          <p:cNvSpPr txBox="false"/>
          <p:nvPr isPhoto="false"/>
        </p:nvSpPr>
        <p:spPr>
          <a:xfrm flipH="false" flipV="false" rot="0">
            <a:off x="321972" y="232011"/>
            <a:ext cx="6568226" cy="830997"/>
          </a:xfrm>
          <a:prstGeom prst="rect">
            <a:avLst/>
          </a:prstGeom>
        </p:spPr>
        <p:txBody>
          <a:bodyPr bIns="45720" lIns="91440" rIns="91440" tIns="45720" wrap="square">
            <a:spAutoFit/>
          </a:bodyPr>
          <a:p>
            <a:pPr algn="ctr" indent="0" marL="0"/>
            <a:r>
              <a:rPr b="true" spc="50" sz="4800">
                <a:solidFill>
                  <a:srgbClr val="E2650F"/>
                </a:solidFill>
                <a:latin typeface="Times New Roman"/>
                <a:ea typeface="Times New Roman"/>
                <a:cs typeface="Times New Roman"/>
              </a:rPr>
              <a:t>Объект исследования:</a:t>
            </a:r>
            <a:endParaRPr sz="1800">
              <a:solidFill>
                <a:schemeClr val="tx1"/>
              </a:solidFill>
              <a:latin typeface="+mn-lt"/>
              <a:ea typeface="+mn-ea"/>
              <a:cs typeface="+mn-cs"/>
            </a:endParaRPr>
          </a:p>
        </p:txBody>
      </p:sp>
      <p:sp>
        <p:nvSpPr>
          <p:cNvPr hidden="false" id="119" name="Shape 119"/>
          <p:cNvSpPr txBox="false"/>
          <p:nvPr isPhoto="false"/>
        </p:nvSpPr>
        <p:spPr>
          <a:xfrm flipH="false" flipV="false" rot="0">
            <a:off x="321972" y="1364774"/>
            <a:ext cx="10746363" cy="3539430"/>
          </a:xfrm>
          <a:prstGeom prst="rect">
            <a:avLst/>
          </a:prstGeom>
        </p:spPr>
        <p:txBody>
          <a:bodyPr bIns="45720" lIns="91440" rIns="91440" tIns="45720" wrap="square">
            <a:spAutoFit/>
          </a:bodyPr>
          <a:p>
            <a:pPr algn="l" indent="0" marL="0"/>
            <a:endParaRPr b="true" i="true" sz="2800">
              <a:solidFill>
                <a:schemeClr val="tx1"/>
              </a:solidFill>
              <a:latin typeface="Times New Roman"/>
              <a:ea typeface="Times New Roman"/>
              <a:cs typeface="Times New Roman"/>
            </a:endParaRPr>
          </a:p>
          <a:p>
            <a:pPr algn="l" indent="0" marL="0"/>
            <a:r>
              <a:rPr b="true" i="true" sz="2800">
                <a:solidFill>
                  <a:schemeClr val="tx1"/>
                </a:solidFill>
                <a:latin typeface="Times New Roman"/>
                <a:ea typeface="Times New Roman"/>
                <a:cs typeface="Times New Roman"/>
              </a:rPr>
              <a:t>-произведения А.П.Чехова разных лет,</a:t>
            </a:r>
            <a:endParaRPr sz="1800">
              <a:solidFill>
                <a:schemeClr val="tx1"/>
              </a:solidFill>
              <a:latin typeface="+mn-lt"/>
              <a:ea typeface="+mn-ea"/>
              <a:cs typeface="+mn-cs"/>
            </a:endParaRPr>
          </a:p>
          <a:p>
            <a:pPr algn="l" indent="0" marL="0"/>
            <a:r>
              <a:rPr b="true" i="true" sz="2800">
                <a:solidFill>
                  <a:schemeClr val="tx1"/>
                </a:solidFill>
                <a:latin typeface="Times New Roman"/>
                <a:ea typeface="Times New Roman"/>
                <a:cs typeface="Times New Roman"/>
              </a:rPr>
              <a:t>посвященные врачебной практике.</a:t>
            </a:r>
            <a:endParaRPr sz="1800">
              <a:solidFill>
                <a:schemeClr val="tx1"/>
              </a:solidFill>
              <a:latin typeface="+mn-lt"/>
              <a:ea typeface="+mn-ea"/>
              <a:cs typeface="+mn-cs"/>
            </a:endParaRPr>
          </a:p>
          <a:p>
            <a:pPr algn="l" indent="0" marL="0"/>
            <a:endParaRPr b="true" i="true" sz="1600">
              <a:solidFill>
                <a:schemeClr val="tx1"/>
              </a:solidFill>
              <a:latin typeface="+mn-lt"/>
              <a:ea typeface="+mn-ea"/>
              <a:cs typeface="+mn-cs"/>
            </a:endParaRPr>
          </a:p>
          <a:p>
            <a:pPr algn="l" indent="0" marL="0"/>
            <a:r>
              <a:rPr b="true" i="true" spc="50" sz="4800">
                <a:solidFill>
                  <a:srgbClr val="E2650F"/>
                </a:solidFill>
                <a:latin typeface="Times New Roman"/>
                <a:ea typeface="Times New Roman"/>
                <a:cs typeface="Times New Roman"/>
              </a:rPr>
              <a:t>Предмет исследования:</a:t>
            </a:r>
            <a:endParaRPr sz="1800">
              <a:solidFill>
                <a:schemeClr val="tx1"/>
              </a:solidFill>
              <a:latin typeface="+mn-lt"/>
              <a:ea typeface="+mn-ea"/>
              <a:cs typeface="+mn-cs"/>
            </a:endParaRPr>
          </a:p>
          <a:p>
            <a:pPr algn="l" indent="0" marL="0"/>
            <a:endParaRPr b="true" i="true" spc="50" sz="4800">
              <a:solidFill>
                <a:srgbClr val="E2650F"/>
              </a:solidFill>
              <a:latin typeface="Times New Roman"/>
              <a:ea typeface="Times New Roman"/>
              <a:cs typeface="Times New Roman"/>
            </a:endParaRPr>
          </a:p>
          <a:p>
            <a:pPr algn="l" indent="0" marL="0"/>
            <a:r>
              <a:rPr b="true" i="true" sz="2800">
                <a:solidFill>
                  <a:schemeClr val="tx1"/>
                </a:solidFill>
                <a:latin typeface="Times New Roman"/>
                <a:ea typeface="Times New Roman"/>
                <a:cs typeface="Times New Roman"/>
              </a:rPr>
              <a:t>-образы врачей в произведениях А.П.Чехова.</a:t>
            </a:r>
            <a:endParaRPr sz="1800">
              <a:solidFill>
                <a:schemeClr val="tx1"/>
              </a:solidFill>
              <a:latin typeface="+mn-lt"/>
              <a:ea typeface="+mn-ea"/>
              <a:cs typeface="+mn-cs"/>
            </a:endParaRPr>
          </a:p>
        </p:txBody>
      </p:sp>
      <p:pic>
        <p:nvPicPr>
          <p:cNvPr hidden="false" id="121" name="Picture 121"/>
          <p:cNvPicPr preferRelativeResize="true"/>
          <p:nvPr isPhoto="false"/>
        </p:nvPicPr>
        <p:blipFill>
          <a:blip r:embed="rId2"/>
          <a:stretch/>
        </p:blipFill>
        <p:spPr>
          <a:xfrm flipH="false" flipV="false" rot="0">
            <a:off x="8518511" y="2524087"/>
            <a:ext cx="2143125" cy="2048460"/>
          </a:xfrm>
          <a:prstGeom prst="rect">
            <a:avLst/>
          </a:prstGeom>
        </p:spPr>
      </p:pic>
      <p:pic>
        <p:nvPicPr>
          <p:cNvPr hidden="false" id="123" name="Picture 123"/>
          <p:cNvPicPr preferRelativeResize="true"/>
          <p:nvPr isPhoto="false"/>
        </p:nvPicPr>
        <p:blipFill>
          <a:blip r:embed="rId3"/>
          <a:stretch/>
        </p:blipFill>
        <p:spPr>
          <a:xfrm flipH="false" flipV="false" rot="0">
            <a:off x="9852297" y="4809057"/>
            <a:ext cx="2017731" cy="2144090"/>
          </a:xfrm>
          <a:prstGeom prst="rect">
            <a:avLst/>
          </a:prstGeom>
        </p:spPr>
      </p:pic>
      <p:pic>
        <p:nvPicPr>
          <p:cNvPr hidden="false" id="125" name="Picture 125"/>
          <p:cNvPicPr preferRelativeResize="true"/>
          <p:nvPr isPhoto="false"/>
        </p:nvPicPr>
        <p:blipFill>
          <a:blip r:embed="rId4"/>
          <a:stretch/>
        </p:blipFill>
        <p:spPr>
          <a:xfrm flipH="false" flipV="false" rot="0">
            <a:off x="7029333" y="142329"/>
            <a:ext cx="2143125" cy="2143125"/>
          </a:xfrm>
          <a:prstGeom prst="rect">
            <a:avLst/>
          </a:prstGeom>
        </p:spPr>
      </p:pic>
    </p:spTree>
  </p:cSld>
</p:sld>
</file>

<file path=ppt/slides/slide8.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26" name="GroupShape 126"/>
        <p:cNvGrpSpPr/>
        <p:nvPr isPhoto="false"/>
      </p:nvGrpSpPr>
      <p:grpSpPr>
        <a:xfrm flipH="false" flipV="false" rot="0">
          <a:off x="0" y="0"/>
          <a:ext cx="0" cy="0"/>
          <a:chOff x="0" y="0"/>
          <a:chExt cx="0" cy="0"/>
        </a:xfrm>
      </p:grpSpPr>
      <p:pic>
        <p:nvPicPr>
          <p:cNvPr hidden="false" id="128" name="Picture 128"/>
          <p:cNvPicPr preferRelativeResize="true"/>
          <p:nvPr isPhoto="false"/>
        </p:nvPicPr>
        <p:blipFill>
          <a:blip r:embed="rId1"/>
          <a:stretch/>
        </p:blipFill>
        <p:spPr>
          <a:xfrm flipH="false" flipV="false" rot="0">
            <a:off x="0" y="0"/>
            <a:ext cx="12192000" cy="6858000"/>
          </a:xfrm>
          <a:prstGeom prst="rect">
            <a:avLst/>
          </a:prstGeom>
        </p:spPr>
      </p:pic>
      <p:sp>
        <p:nvSpPr>
          <p:cNvPr hidden="false" id="129" name="Shape 129"/>
          <p:cNvSpPr txBox="false"/>
          <p:nvPr isPhoto="false"/>
        </p:nvSpPr>
        <p:spPr>
          <a:xfrm flipH="false" flipV="false" rot="0">
            <a:off x="614149" y="641445"/>
            <a:ext cx="9567081" cy="830997"/>
          </a:xfrm>
          <a:prstGeom prst="rect">
            <a:avLst/>
          </a:prstGeom>
        </p:spPr>
        <p:txBody>
          <a:bodyPr bIns="45720" lIns="91440" rIns="91440" tIns="45720" wrap="square">
            <a:spAutoFit/>
          </a:bodyPr>
          <a:p>
            <a:pPr algn="l" indent="0" marL="0"/>
            <a:r>
              <a:rPr b="true" i="true" spc="50" sz="4800">
                <a:solidFill>
                  <a:srgbClr val="E2650F"/>
                </a:solidFill>
                <a:latin typeface="Times New Roman"/>
                <a:ea typeface="Times New Roman"/>
                <a:cs typeface="Times New Roman"/>
              </a:rPr>
              <a:t>Цель исследования:</a:t>
            </a:r>
            <a:endParaRPr sz="4800">
              <a:solidFill>
                <a:schemeClr val="tx1"/>
              </a:solidFill>
              <a:latin typeface="+mn-lt"/>
              <a:ea typeface="+mn-ea"/>
              <a:cs typeface="+mn-cs"/>
            </a:endParaRPr>
          </a:p>
        </p:txBody>
      </p:sp>
      <p:sp>
        <p:nvSpPr>
          <p:cNvPr hidden="false" id="130" name="Shape 130"/>
          <p:cNvSpPr txBox="false"/>
          <p:nvPr isPhoto="false"/>
        </p:nvSpPr>
        <p:spPr>
          <a:xfrm flipH="false" flipV="false" rot="0">
            <a:off x="614149" y="1856096"/>
            <a:ext cx="10345003" cy="3615861"/>
          </a:xfrm>
          <a:prstGeom prst="rect">
            <a:avLst/>
          </a:prstGeom>
        </p:spPr>
        <p:txBody>
          <a:bodyPr bIns="45720" lIns="91440" rIns="91440" tIns="45720" wrap="square">
            <a:spAutoFit/>
          </a:bodyPr>
          <a:p>
            <a:pPr algn="l" indent="0" marL="0"/>
            <a:r>
              <a:rPr b="true" i="true" sz="2400">
                <a:solidFill>
                  <a:schemeClr val="tx1"/>
                </a:solidFill>
                <a:latin typeface="Times New Roman"/>
                <a:ea typeface="Times New Roman"/>
                <a:cs typeface="Times New Roman"/>
              </a:rPr>
              <a:t>-Рассмотреть произведения А.П.Чехова и выявить образ врача, сочетающего высокий профессионализм и любовь к людям, также проследить развитие и трансформацию образа врача в творчестве писателя. </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-Показать образ врача через призму литературы;</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выяснить профессионально-типичные черты для врача.</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-Представить культурные смыслы понимания образа врача. </a:t>
            </a:r>
            <a:endParaRPr sz="1800">
              <a:solidFill>
                <a:schemeClr val="tx1"/>
              </a:solidFill>
              <a:latin typeface="+mn-lt"/>
              <a:ea typeface="+mn-ea"/>
              <a:cs typeface="+mn-cs"/>
            </a:endParaRPr>
          </a:p>
          <a:p>
            <a:pPr algn="l" indent="0" marL="0"/>
            <a:r>
              <a:rPr b="true" i="true" sz="2400">
                <a:solidFill>
                  <a:schemeClr val="tx1"/>
                </a:solidFill>
                <a:latin typeface="Times New Roman"/>
                <a:ea typeface="Times New Roman"/>
                <a:cs typeface="Times New Roman"/>
              </a:rPr>
              <a:t>-Проследить за влиянием истории и культуры на внутренний мир героев.</a:t>
            </a:r>
            <a:endParaRPr sz="1800">
              <a:solidFill>
                <a:schemeClr val="tx1"/>
              </a:solidFill>
              <a:latin typeface="+mn-lt"/>
              <a:ea typeface="+mn-ea"/>
              <a:cs typeface="+mn-cs"/>
            </a:endParaRPr>
          </a:p>
          <a:p>
            <a:pPr algn="l" indent="0" marL="0">
              <a:lnSpc>
                <a:spcPct val="150000"/>
              </a:lnSpc>
              <a:spcAft>
                <a:spcPts val="0"/>
              </a:spcAft>
            </a:pPr>
            <a:endParaRPr b="true" i="true" spc="50" sz="2800">
              <a:solidFill>
                <a:schemeClr val="tx2">
                  <a:lumMod val="50000"/>
                </a:schemeClr>
              </a:solidFill>
              <a:latin typeface="Times New Roman"/>
              <a:ea typeface="Times New Roman"/>
              <a:cs typeface="Times New Roman"/>
            </a:endParaRPr>
          </a:p>
        </p:txBody>
      </p:sp>
    </p:spTree>
  </p:cSld>
</p:sld>
</file>

<file path=ppt/slides/slide9.xml><?xml version="1.0" encoding="utf-8"?>
<p:sld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mc:Ignorable="co co-ooxml w14 x14 w15" show="true" showMasterSp="true">
  <p:cSld name="">
    <p:spTree>
      <p:nvGrpSpPr>
        <p:cNvPr hidden="false" id="131" name="GroupShape 131"/>
        <p:cNvGrpSpPr/>
        <p:nvPr isPhoto="false"/>
      </p:nvGrpSpPr>
      <p:grpSpPr>
        <a:xfrm flipH="false" flipV="false" rot="0">
          <a:off x="0" y="0"/>
          <a:ext cx="0" cy="0"/>
          <a:chOff x="0" y="0"/>
          <a:chExt cx="0" cy="0"/>
        </a:xfrm>
      </p:grpSpPr>
      <p:pic>
        <p:nvPicPr>
          <p:cNvPr hidden="false" id="133" name="Picture 133"/>
          <p:cNvPicPr preferRelativeResize="true"/>
          <p:nvPr isPhoto="false"/>
        </p:nvPicPr>
        <p:blipFill>
          <a:blip r:embed="rId1"/>
          <a:stretch/>
        </p:blipFill>
        <p:spPr>
          <a:xfrm flipH="false" flipV="false" rot="0">
            <a:off x="0" y="0"/>
            <a:ext cx="12192000" cy="6858000"/>
          </a:xfrm>
          <a:prstGeom prst="rect">
            <a:avLst/>
          </a:prstGeom>
        </p:spPr>
      </p:pic>
      <p:sp>
        <p:nvSpPr>
          <p:cNvPr hidden="false" id="134" name="Shape 134"/>
          <p:cNvSpPr txBox="false"/>
          <p:nvPr isPhoto="false"/>
        </p:nvSpPr>
        <p:spPr>
          <a:xfrm flipH="false" flipV="false" rot="0">
            <a:off x="-814388" y="500063"/>
            <a:ext cx="5457826" cy="830997"/>
          </a:xfrm>
          <a:prstGeom prst="rect">
            <a:avLst/>
          </a:prstGeom>
        </p:spPr>
        <p:txBody>
          <a:bodyPr bIns="45720" lIns="91440" rIns="91440" tIns="45720" wrap="square">
            <a:spAutoFit/>
          </a:bodyPr>
          <a:p>
            <a:pPr algn="ctr" indent="0" marL="0"/>
            <a:r>
              <a:rPr b="true" i="true" spc="50" sz="4800">
                <a:solidFill>
                  <a:srgbClr val="E2650F"/>
                </a:solidFill>
                <a:latin typeface="Times New Roman"/>
                <a:ea typeface="Times New Roman"/>
                <a:cs typeface="Times New Roman"/>
              </a:rPr>
              <a:t>Задачи:</a:t>
            </a:r>
            <a:endParaRPr sz="1800">
              <a:solidFill>
                <a:schemeClr val="tx1"/>
              </a:solidFill>
              <a:latin typeface="+mn-lt"/>
              <a:ea typeface="+mn-ea"/>
              <a:cs typeface="+mn-cs"/>
            </a:endParaRPr>
          </a:p>
        </p:txBody>
      </p:sp>
      <p:sp>
        <p:nvSpPr>
          <p:cNvPr hidden="false" id="135" name="Shape 135"/>
          <p:cNvSpPr txBox="false"/>
          <p:nvPr isPhoto="false"/>
        </p:nvSpPr>
        <p:spPr>
          <a:xfrm flipH="false" flipV="false" rot="0">
            <a:off x="628650" y="1685925"/>
            <a:ext cx="9006669" cy="4154984"/>
          </a:xfrm>
          <a:prstGeom prst="rect">
            <a:avLst/>
          </a:prstGeom>
        </p:spPr>
        <p:txBody>
          <a:bodyPr bIns="45720" lIns="91440" rIns="91440" tIns="45720" wrap="square">
            <a:spAutoFit/>
          </a:bodyPr>
          <a:p>
            <a:pPr algn="just" indent="0" marL="0">
              <a:spcAft>
                <a:spcPts val="0"/>
              </a:spcAft>
            </a:pPr>
            <a:r>
              <a:rPr b="true" i="true" sz="2400">
                <a:solidFill>
                  <a:schemeClr val="tx1"/>
                </a:solidFill>
                <a:latin typeface="Times New Roman"/>
                <a:ea typeface="Times New Roman"/>
                <a:cs typeface="Times New Roman"/>
              </a:rPr>
              <a:t>-Определить каким по мнению А.П.Чехова каким должен быть врач;</a:t>
            </a:r>
            <a:endParaRPr sz="1800">
              <a:solidFill>
                <a:schemeClr val="tx1"/>
              </a:solidFill>
              <a:latin typeface="+mn-lt"/>
              <a:ea typeface="+mn-ea"/>
              <a:cs typeface="+mn-cs"/>
            </a:endParaRPr>
          </a:p>
          <a:p>
            <a:pPr algn="l" indent="0" marL="0">
              <a:spcAft>
                <a:spcPts val="0"/>
              </a:spcAft>
            </a:pPr>
            <a:r>
              <a:rPr b="true" i="true" sz="2400">
                <a:solidFill>
                  <a:schemeClr val="tx1"/>
                </a:solidFill>
                <a:latin typeface="Times New Roman"/>
                <a:ea typeface="Times New Roman"/>
                <a:cs typeface="Times New Roman"/>
              </a:rPr>
              <a:t>-Выяснить, какими основными качествами должен обладать врач по мнению писателя;</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-Проследить, как А.П. Чехов изображает положительные и отрицательные образы врачей в своих рассказах, пьесах и повестях;</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-Проследить процесс трансформации образа врача в русской литературе;</a:t>
            </a:r>
            <a:endParaRPr sz="1800">
              <a:solidFill>
                <a:schemeClr val="tx1"/>
              </a:solidFill>
              <a:latin typeface="+mn-lt"/>
              <a:ea typeface="+mn-ea"/>
              <a:cs typeface="+mn-cs"/>
            </a:endParaRPr>
          </a:p>
          <a:p>
            <a:pPr algn="just" indent="0" marL="0">
              <a:spcAft>
                <a:spcPts val="0"/>
              </a:spcAft>
            </a:pPr>
            <a:r>
              <a:rPr b="true" i="true" sz="2400">
                <a:solidFill>
                  <a:schemeClr val="tx1"/>
                </a:solidFill>
                <a:latin typeface="Times New Roman"/>
                <a:ea typeface="Times New Roman"/>
                <a:cs typeface="Times New Roman"/>
              </a:rPr>
              <a:t>-Попытаться найти особенности художественного воплощения образа идеального врача в творчестве А.П.Чехова.</a:t>
            </a:r>
            <a:endParaRPr sz="1800">
              <a:solidFill>
                <a:schemeClr val="tx1"/>
              </a:solidFill>
              <a:latin typeface="+mn-lt"/>
              <a:ea typeface="+mn-ea"/>
              <a:cs typeface="+mn-cs"/>
            </a:endParaRPr>
          </a:p>
        </p:txBody>
      </p:sp>
    </p:spTree>
  </p:cSld>
</p:sld>
</file>

<file path=ppt/theme/theme1.xml><?xml version="1.0" encoding="utf-8"?>
<a:theme xmlns:a="http://schemas.openxmlformats.org/drawingml/2006/main" xmlns:a15="http://schemas.microsoft.com/office/drawing/2012/main" xmlns:asvg="http://schemas.microsoft.com/office/drawing/2016/SVG/main" xmlns:c="http://schemas.openxmlformats.org/drawingml/2006/chart" xmlns:co="http://ncloudtech.com" xmlns:co-ooxml="http://ncloudtech.com/ooxml" xmlns:m="http://schemas.openxmlformats.org/officeDocument/2006/math" xmlns:mc="http://schemas.openxmlformats.org/markup-compatibility/2006" xmlns:o="urn:schemas-microsoft-com:office:office" xmlns:p="http://schemas.openxmlformats.org/presentationml/2006/main" xmlns:pic="http://schemas.openxmlformats.org/drawingml/2006/picture" xmlns:r="http://schemas.openxmlformats.org/officeDocument/2006/relationships" xmlns:s="http://schemas.openxmlformats.org/officeDocument/2006/sharedTypes" xmlns:sl="http://schemas.openxmlformats.org/schemaLibrary/2006/main" xmlns:v="urn:schemas-microsoft-com:vml" xmlns:w="http://schemas.openxmlformats.org/wordprocessingml/2006/main" xmlns:w10="urn:schemas-microsoft-com:office:word" xmlns:w14="http://schemas.microsoft.com/office/word/2010/wordml" xmlns:w15="http://schemas.microsoft.com/office/word/2012/wordml" xmlns:wp="http://schemas.openxmlformats.org/drawingml/2006/wordprocessingDrawing" xmlns:wpg="http://schemas.microsoft.com/office/word/2010/wordprocessingGroup" xmlns:wps="http://schemas.microsoft.com/office/word/2010/wordprocessingShape" xmlns:x="urn:schemas-microsoft-com:office:excel" xmlns:x12ac="http://schemas.microsoft.com/office/spreadsheetml/2011/1/ac" xmlns:x14="http://schemas.microsoft.com/office/spreadsheetml/2009/9/main" xmlns:xdr="http://schemas.openxmlformats.org/drawingml/2006/spreadsheetDrawing" xmlns:xm="http://schemas.microsoft.com/office/excel/2006/main" name="Тема Office">
  <a:themeElements>
    <a:clrScheme name="Стандартная">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majorFont>
      <a:minorFont>
        <a:latin typeface="Calibri"/>
        <a:ea typeface=""/>
        <a:cs typeface=""/>
      </a:minorFont>
    </a:fontScheme>
    <a:fmtScheme name="Стандартная">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gradFill>
      </a:fillStyleLst>
      <a:lnStyleLst>
        <a:ln w="6350">
          <a:solidFill>
            <a:schemeClr val="phClr"/>
          </a:solidFill>
          <a:prstDash val="solid"/>
        </a:ln>
        <a:ln w="12700">
          <a:solidFill>
            <a:schemeClr val="phClr"/>
          </a:solidFill>
          <a:prstDash val="solid"/>
        </a:ln>
        <a:ln w="19050">
          <a:solidFill>
            <a:schemeClr val="phClr"/>
          </a:solidFill>
          <a:prstDash val="solid"/>
        </a:ln>
      </a:lnStyleLst>
      <a:effectStyleLst>
        <a:effectStyle>
          <a:effectLst>
            <a:outerShdw>
              <a:srgbClr val="000000">
                <a:alpha val="38000"/>
              </a:srgbClr>
            </a:outerShdw>
          </a:effectLst>
        </a:effectStyle>
        <a:effectStyle>
          <a:effectLst>
            <a:outerShdw>
              <a:srgbClr val="000000">
                <a:alpha val="35000"/>
              </a:srgbClr>
            </a:outerShdw>
          </a:effectLst>
        </a:effectStyle>
        <a:effectStyle>
          <a:effectLst>
            <a:outerShdw>
              <a:srgbClr val="000000">
                <a:alpha val="35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gradFill>
      </a:bgFillStyleLst>
    </a:fmtScheme>
  </a:themeElements>
</a:theme>
</file>

<file path=docProps/app.xml><?xml version="1.0" encoding="utf-8"?>
<Properties xmlns="http://schemas.openxmlformats.org/officeDocument/2006/extended-properties">
  <Template>Normal.dotm</Template>
  <TotalTime>0</TotalTime>
  <DocSecurity>0</DocSecurity>
  <ScaleCrop>false</ScaleCrop>
  <Application>MyOffice-CoreFramework-Windows/38</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2024-03-28T12:40:52Z</dcterms:created>
  <dcterms:modified xsi:type="dcterms:W3CDTF">2024-04-10T12:36:21Z</dcterms:modified>
</cp:coreProperties>
</file>